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9" r:id="rId2"/>
    <p:sldId id="256" r:id="rId3"/>
    <p:sldId id="257" r:id="rId4"/>
    <p:sldId id="258" r:id="rId5"/>
    <p:sldId id="260" r:id="rId6"/>
    <p:sldId id="261" r:id="rId7"/>
    <p:sldId id="265" r:id="rId8"/>
    <p:sldId id="264" r:id="rId9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4E6"/>
    <a:srgbClr val="017334"/>
    <a:srgbClr val="63CF5C"/>
    <a:srgbClr val="FBB200"/>
    <a:srgbClr val="F85652"/>
    <a:srgbClr val="BBC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8" d="100"/>
          <a:sy n="118" d="100"/>
        </p:scale>
        <p:origin x="231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 ERLE HOFFMAN" userId="31c0019e-8c08-4e72-99e8-9a162199a1bd" providerId="ADAL" clId="{62FB31E3-A6D2-47E3-83A8-8BA9C0B3638C}"/>
    <pc:docChg chg="undo redo custSel modSld">
      <pc:chgData name="J. ERLE HOFFMAN" userId="31c0019e-8c08-4e72-99e8-9a162199a1bd" providerId="ADAL" clId="{62FB31E3-A6D2-47E3-83A8-8BA9C0B3638C}" dt="2026-07-03T17:29:04.786" v="134" actId="1076"/>
      <pc:docMkLst>
        <pc:docMk/>
      </pc:docMkLst>
      <pc:sldChg chg="modSp mod">
        <pc:chgData name="J. ERLE HOFFMAN" userId="31c0019e-8c08-4e72-99e8-9a162199a1bd" providerId="ADAL" clId="{62FB31E3-A6D2-47E3-83A8-8BA9C0B3638C}" dt="2026-07-02T21:52:22.620" v="41" actId="404"/>
        <pc:sldMkLst>
          <pc:docMk/>
          <pc:sldMk cId="0" sldId="258"/>
        </pc:sldMkLst>
        <pc:spChg chg="mod">
          <ac:chgData name="J. ERLE HOFFMAN" userId="31c0019e-8c08-4e72-99e8-9a162199a1bd" providerId="ADAL" clId="{62FB31E3-A6D2-47E3-83A8-8BA9C0B3638C}" dt="2026-07-02T21:50:09.519" v="13" actId="403"/>
          <ac:spMkLst>
            <pc:docMk/>
            <pc:sldMk cId="0" sldId="258"/>
            <ac:spMk id="28" creationId="{BC6016E1-403E-AB20-56EE-EDE47A7BC820}"/>
          </ac:spMkLst>
        </pc:spChg>
        <pc:spChg chg="mod">
          <ac:chgData name="J. ERLE HOFFMAN" userId="31c0019e-8c08-4e72-99e8-9a162199a1bd" providerId="ADAL" clId="{62FB31E3-A6D2-47E3-83A8-8BA9C0B3638C}" dt="2026-07-02T21:52:22.620" v="41" actId="404"/>
          <ac:spMkLst>
            <pc:docMk/>
            <pc:sldMk cId="0" sldId="258"/>
            <ac:spMk id="29" creationId="{185728FC-3AEF-A100-BA83-6DB385E7EF7D}"/>
          </ac:spMkLst>
        </pc:spChg>
        <pc:spChg chg="mod">
          <ac:chgData name="J. ERLE HOFFMAN" userId="31c0019e-8c08-4e72-99e8-9a162199a1bd" providerId="ADAL" clId="{62FB31E3-A6D2-47E3-83A8-8BA9C0B3638C}" dt="2026-07-02T21:50:23.880" v="16" actId="403"/>
          <ac:spMkLst>
            <pc:docMk/>
            <pc:sldMk cId="0" sldId="258"/>
            <ac:spMk id="32" creationId="{C81F188B-6D51-34DE-6391-B90E2BCA39A3}"/>
          </ac:spMkLst>
        </pc:spChg>
        <pc:spChg chg="mod">
          <ac:chgData name="J. ERLE HOFFMAN" userId="31c0019e-8c08-4e72-99e8-9a162199a1bd" providerId="ADAL" clId="{62FB31E3-A6D2-47E3-83A8-8BA9C0B3638C}" dt="2026-07-02T21:52:17.152" v="40" actId="404"/>
          <ac:spMkLst>
            <pc:docMk/>
            <pc:sldMk cId="0" sldId="258"/>
            <ac:spMk id="33" creationId="{A88986DF-5E2D-B6F0-179A-67A75D9E3A79}"/>
          </ac:spMkLst>
        </pc:spChg>
        <pc:spChg chg="mod">
          <ac:chgData name="J. ERLE HOFFMAN" userId="31c0019e-8c08-4e72-99e8-9a162199a1bd" providerId="ADAL" clId="{62FB31E3-A6D2-47E3-83A8-8BA9C0B3638C}" dt="2026-07-02T21:50:28.674" v="17" actId="403"/>
          <ac:spMkLst>
            <pc:docMk/>
            <pc:sldMk cId="0" sldId="258"/>
            <ac:spMk id="36" creationId="{FDFBF667-3B01-D882-CB29-558EA3ECC2B3}"/>
          </ac:spMkLst>
        </pc:spChg>
        <pc:spChg chg="mod">
          <ac:chgData name="J. ERLE HOFFMAN" userId="31c0019e-8c08-4e72-99e8-9a162199a1bd" providerId="ADAL" clId="{62FB31E3-A6D2-47E3-83A8-8BA9C0B3638C}" dt="2026-07-02T21:52:09.678" v="39" actId="255"/>
          <ac:spMkLst>
            <pc:docMk/>
            <pc:sldMk cId="0" sldId="258"/>
            <ac:spMk id="37" creationId="{93FE8022-C01A-FDAF-22D2-127BA5284848}"/>
          </ac:spMkLst>
        </pc:spChg>
        <pc:spChg chg="mod">
          <ac:chgData name="J. ERLE HOFFMAN" userId="31c0019e-8c08-4e72-99e8-9a162199a1bd" providerId="ADAL" clId="{62FB31E3-A6D2-47E3-83A8-8BA9C0B3638C}" dt="2026-07-02T21:49:52.356" v="12" actId="113"/>
          <ac:spMkLst>
            <pc:docMk/>
            <pc:sldMk cId="0" sldId="258"/>
            <ac:spMk id="40" creationId="{3CA28239-7D75-A71F-C7D3-30F69BCD7889}"/>
          </ac:spMkLst>
        </pc:spChg>
        <pc:picChg chg="mod">
          <ac:chgData name="J. ERLE HOFFMAN" userId="31c0019e-8c08-4e72-99e8-9a162199a1bd" providerId="ADAL" clId="{62FB31E3-A6D2-47E3-83A8-8BA9C0B3638C}" dt="2026-07-02T21:51:08.100" v="24" actId="1076"/>
          <ac:picMkLst>
            <pc:docMk/>
            <pc:sldMk cId="0" sldId="258"/>
            <ac:picMk id="41" creationId="{614CAF70-A3E7-C00C-C9CD-2E1AE7D74810}"/>
          </ac:picMkLst>
        </pc:picChg>
      </pc:sldChg>
      <pc:sldChg chg="delSp modSp mod">
        <pc:chgData name="J. ERLE HOFFMAN" userId="31c0019e-8c08-4e72-99e8-9a162199a1bd" providerId="ADAL" clId="{62FB31E3-A6D2-47E3-83A8-8BA9C0B3638C}" dt="2026-07-02T22:01:39.152" v="106" actId="166"/>
        <pc:sldMkLst>
          <pc:docMk/>
          <pc:sldMk cId="714581809" sldId="259"/>
        </pc:sldMkLst>
        <pc:spChg chg="mod">
          <ac:chgData name="J. ERLE HOFFMAN" userId="31c0019e-8c08-4e72-99e8-9a162199a1bd" providerId="ADAL" clId="{62FB31E3-A6D2-47E3-83A8-8BA9C0B3638C}" dt="2026-07-02T21:46:21.057" v="3"/>
          <ac:spMkLst>
            <pc:docMk/>
            <pc:sldMk cId="714581809" sldId="259"/>
            <ac:spMk id="12" creationId="{B1448BF9-9466-3DDD-DA2F-16E74EE6C478}"/>
          </ac:spMkLst>
        </pc:spChg>
        <pc:spChg chg="del">
          <ac:chgData name="J. ERLE HOFFMAN" userId="31c0019e-8c08-4e72-99e8-9a162199a1bd" providerId="ADAL" clId="{62FB31E3-A6D2-47E3-83A8-8BA9C0B3638C}" dt="2026-07-02T21:45:53.169" v="1" actId="478"/>
          <ac:spMkLst>
            <pc:docMk/>
            <pc:sldMk cId="714581809" sldId="259"/>
            <ac:spMk id="13" creationId="{34E6FD4A-8198-B5FA-8ABA-D09EC320F619}"/>
          </ac:spMkLst>
        </pc:spChg>
        <pc:spChg chg="mod">
          <ac:chgData name="J. ERLE HOFFMAN" userId="31c0019e-8c08-4e72-99e8-9a162199a1bd" providerId="ADAL" clId="{62FB31E3-A6D2-47E3-83A8-8BA9C0B3638C}" dt="2026-07-02T21:47:28.745" v="7" actId="1076"/>
          <ac:spMkLst>
            <pc:docMk/>
            <pc:sldMk cId="714581809" sldId="259"/>
            <ac:spMk id="14" creationId="{3F5AF090-4615-1BA3-35E7-2D7518E21252}"/>
          </ac:spMkLst>
        </pc:spChg>
        <pc:spChg chg="del">
          <ac:chgData name="J. ERLE HOFFMAN" userId="31c0019e-8c08-4e72-99e8-9a162199a1bd" providerId="ADAL" clId="{62FB31E3-A6D2-47E3-83A8-8BA9C0B3638C}" dt="2026-07-02T21:45:58.591" v="2" actId="478"/>
          <ac:spMkLst>
            <pc:docMk/>
            <pc:sldMk cId="714581809" sldId="259"/>
            <ac:spMk id="15" creationId="{26993008-FC10-91F1-B469-51F24677B1E5}"/>
          </ac:spMkLst>
        </pc:spChg>
        <pc:spChg chg="mod">
          <ac:chgData name="J. ERLE HOFFMAN" userId="31c0019e-8c08-4e72-99e8-9a162199a1bd" providerId="ADAL" clId="{62FB31E3-A6D2-47E3-83A8-8BA9C0B3638C}" dt="2026-07-02T21:47:48.153" v="9" actId="1076"/>
          <ac:spMkLst>
            <pc:docMk/>
            <pc:sldMk cId="714581809" sldId="259"/>
            <ac:spMk id="16" creationId="{842B5C99-3333-DB3B-B1AB-0E6E9966BDC8}"/>
          </ac:spMkLst>
        </pc:spChg>
        <pc:spChg chg="mod">
          <ac:chgData name="J. ERLE HOFFMAN" userId="31c0019e-8c08-4e72-99e8-9a162199a1bd" providerId="ADAL" clId="{62FB31E3-A6D2-47E3-83A8-8BA9C0B3638C}" dt="2026-07-02T21:47:59.747" v="10" actId="1076"/>
          <ac:spMkLst>
            <pc:docMk/>
            <pc:sldMk cId="714581809" sldId="259"/>
            <ac:spMk id="17" creationId="{7088C6A3-9EB3-B2E7-8264-4F65A821721C}"/>
          </ac:spMkLst>
        </pc:spChg>
        <pc:spChg chg="del">
          <ac:chgData name="J. ERLE HOFFMAN" userId="31c0019e-8c08-4e72-99e8-9a162199a1bd" providerId="ADAL" clId="{62FB31E3-A6D2-47E3-83A8-8BA9C0B3638C}" dt="2026-07-02T21:48:06.053" v="11" actId="21"/>
          <ac:spMkLst>
            <pc:docMk/>
            <pc:sldMk cId="714581809" sldId="259"/>
            <ac:spMk id="18" creationId="{A11351EF-1FDD-F84E-8303-BA197262D3F5}"/>
          </ac:spMkLst>
        </pc:spChg>
        <pc:picChg chg="ord">
          <ac:chgData name="J. ERLE HOFFMAN" userId="31c0019e-8c08-4e72-99e8-9a162199a1bd" providerId="ADAL" clId="{62FB31E3-A6D2-47E3-83A8-8BA9C0B3638C}" dt="2026-07-02T22:01:39.152" v="106" actId="166"/>
          <ac:picMkLst>
            <pc:docMk/>
            <pc:sldMk cId="714581809" sldId="259"/>
            <ac:picMk id="9" creationId="{00000000-0000-0000-0000-000000000000}"/>
          </ac:picMkLst>
        </pc:picChg>
      </pc:sldChg>
      <pc:sldChg chg="addSp delSp modSp mod">
        <pc:chgData name="J. ERLE HOFFMAN" userId="31c0019e-8c08-4e72-99e8-9a162199a1bd" providerId="ADAL" clId="{62FB31E3-A6D2-47E3-83A8-8BA9C0B3638C}" dt="2026-07-03T04:56:46.019" v="129" actId="20577"/>
        <pc:sldMkLst>
          <pc:docMk/>
          <pc:sldMk cId="0" sldId="260"/>
        </pc:sldMkLst>
        <pc:spChg chg="mod">
          <ac:chgData name="J. ERLE HOFFMAN" userId="31c0019e-8c08-4e72-99e8-9a162199a1bd" providerId="ADAL" clId="{62FB31E3-A6D2-47E3-83A8-8BA9C0B3638C}" dt="2026-07-02T21:55:25.066" v="58" actId="403"/>
          <ac:spMkLst>
            <pc:docMk/>
            <pc:sldMk cId="0" sldId="260"/>
            <ac:spMk id="17" creationId="{0E58913A-3186-857E-DA47-D01436E9D2F5}"/>
          </ac:spMkLst>
        </pc:spChg>
        <pc:spChg chg="mod">
          <ac:chgData name="J. ERLE HOFFMAN" userId="31c0019e-8c08-4e72-99e8-9a162199a1bd" providerId="ADAL" clId="{62FB31E3-A6D2-47E3-83A8-8BA9C0B3638C}" dt="2026-07-02T21:55:25.066" v="58" actId="403"/>
          <ac:spMkLst>
            <pc:docMk/>
            <pc:sldMk cId="0" sldId="260"/>
            <ac:spMk id="21" creationId="{4D73DBAB-D39A-D1A5-428A-F580975CFF5B}"/>
          </ac:spMkLst>
        </pc:spChg>
        <pc:spChg chg="mod">
          <ac:chgData name="J. ERLE HOFFMAN" userId="31c0019e-8c08-4e72-99e8-9a162199a1bd" providerId="ADAL" clId="{62FB31E3-A6D2-47E3-83A8-8BA9C0B3638C}" dt="2026-07-02T21:55:25.066" v="58" actId="403"/>
          <ac:spMkLst>
            <pc:docMk/>
            <pc:sldMk cId="0" sldId="260"/>
            <ac:spMk id="24" creationId="{5EA49FCA-88E1-A24D-DFA6-12C5C2644FB6}"/>
          </ac:spMkLst>
        </pc:spChg>
        <pc:spChg chg="mod">
          <ac:chgData name="J. ERLE HOFFMAN" userId="31c0019e-8c08-4e72-99e8-9a162199a1bd" providerId="ADAL" clId="{62FB31E3-A6D2-47E3-83A8-8BA9C0B3638C}" dt="2026-07-02T21:55:25.066" v="58" actId="403"/>
          <ac:spMkLst>
            <pc:docMk/>
            <pc:sldMk cId="0" sldId="260"/>
            <ac:spMk id="25" creationId="{FBB5BE6D-64B1-01F6-B0F5-0FCE43720EF0}"/>
          </ac:spMkLst>
        </pc:spChg>
        <pc:spChg chg="mod">
          <ac:chgData name="J. ERLE HOFFMAN" userId="31c0019e-8c08-4e72-99e8-9a162199a1bd" providerId="ADAL" clId="{62FB31E3-A6D2-47E3-83A8-8BA9C0B3638C}" dt="2026-07-02T21:55:25.066" v="58" actId="403"/>
          <ac:spMkLst>
            <pc:docMk/>
            <pc:sldMk cId="0" sldId="260"/>
            <ac:spMk id="26" creationId="{7A75B80F-607F-2516-5771-1C011B72C35A}"/>
          </ac:spMkLst>
        </pc:spChg>
        <pc:spChg chg="mod">
          <ac:chgData name="J. ERLE HOFFMAN" userId="31c0019e-8c08-4e72-99e8-9a162199a1bd" providerId="ADAL" clId="{62FB31E3-A6D2-47E3-83A8-8BA9C0B3638C}" dt="2026-07-02T21:55:25.066" v="58" actId="403"/>
          <ac:spMkLst>
            <pc:docMk/>
            <pc:sldMk cId="0" sldId="260"/>
            <ac:spMk id="27" creationId="{9E1773BB-3E76-0ECE-F177-B0A0AD31E164}"/>
          </ac:spMkLst>
        </pc:spChg>
        <pc:spChg chg="mod">
          <ac:chgData name="J. ERLE HOFFMAN" userId="31c0019e-8c08-4e72-99e8-9a162199a1bd" providerId="ADAL" clId="{62FB31E3-A6D2-47E3-83A8-8BA9C0B3638C}" dt="2026-07-03T04:56:34.483" v="127" actId="20577"/>
          <ac:spMkLst>
            <pc:docMk/>
            <pc:sldMk cId="0" sldId="260"/>
            <ac:spMk id="29" creationId="{CB465A34-3C1E-B2F7-D7DD-0131602495ED}"/>
          </ac:spMkLst>
        </pc:spChg>
        <pc:spChg chg="mod">
          <ac:chgData name="J. ERLE HOFFMAN" userId="31c0019e-8c08-4e72-99e8-9a162199a1bd" providerId="ADAL" clId="{62FB31E3-A6D2-47E3-83A8-8BA9C0B3638C}" dt="2026-07-02T21:54:36.821" v="47" actId="1076"/>
          <ac:spMkLst>
            <pc:docMk/>
            <pc:sldMk cId="0" sldId="260"/>
            <ac:spMk id="31" creationId="{2726CEF9-A350-9712-6285-D7441A1534AC}"/>
          </ac:spMkLst>
        </pc:spChg>
        <pc:spChg chg="mod">
          <ac:chgData name="J. ERLE HOFFMAN" userId="31c0019e-8c08-4e72-99e8-9a162199a1bd" providerId="ADAL" clId="{62FB31E3-A6D2-47E3-83A8-8BA9C0B3638C}" dt="2026-07-02T21:55:25.066" v="58" actId="403"/>
          <ac:spMkLst>
            <pc:docMk/>
            <pc:sldMk cId="0" sldId="260"/>
            <ac:spMk id="32" creationId="{3EB78E8F-E91A-3BCD-3400-42EB28EE4C04}"/>
          </ac:spMkLst>
        </pc:spChg>
        <pc:spChg chg="mod">
          <ac:chgData name="J. ERLE HOFFMAN" userId="31c0019e-8c08-4e72-99e8-9a162199a1bd" providerId="ADAL" clId="{62FB31E3-A6D2-47E3-83A8-8BA9C0B3638C}" dt="2026-07-02T21:54:36.821" v="47" actId="1076"/>
          <ac:spMkLst>
            <pc:docMk/>
            <pc:sldMk cId="0" sldId="260"/>
            <ac:spMk id="38" creationId="{9050D95D-272C-6BF8-5454-2483FF0B64DE}"/>
          </ac:spMkLst>
        </pc:spChg>
        <pc:spChg chg="mod">
          <ac:chgData name="J. ERLE HOFFMAN" userId="31c0019e-8c08-4e72-99e8-9a162199a1bd" providerId="ADAL" clId="{62FB31E3-A6D2-47E3-83A8-8BA9C0B3638C}" dt="2026-07-02T21:54:36.821" v="47" actId="1076"/>
          <ac:spMkLst>
            <pc:docMk/>
            <pc:sldMk cId="0" sldId="260"/>
            <ac:spMk id="39" creationId="{9EB74FB2-65F2-3EE9-6483-BC8E19EC69DA}"/>
          </ac:spMkLst>
        </pc:spChg>
        <pc:spChg chg="del">
          <ac:chgData name="J. ERLE HOFFMAN" userId="31c0019e-8c08-4e72-99e8-9a162199a1bd" providerId="ADAL" clId="{62FB31E3-A6D2-47E3-83A8-8BA9C0B3638C}" dt="2026-07-02T21:53:09.911" v="43" actId="21"/>
          <ac:spMkLst>
            <pc:docMk/>
            <pc:sldMk cId="0" sldId="260"/>
            <ac:spMk id="40" creationId="{B571EF30-6A1F-D1D9-C0AA-61B0094D3990}"/>
          </ac:spMkLst>
        </pc:spChg>
        <pc:spChg chg="del">
          <ac:chgData name="J. ERLE HOFFMAN" userId="31c0019e-8c08-4e72-99e8-9a162199a1bd" providerId="ADAL" clId="{62FB31E3-A6D2-47E3-83A8-8BA9C0B3638C}" dt="2026-07-02T21:53:07.427" v="42" actId="21"/>
          <ac:spMkLst>
            <pc:docMk/>
            <pc:sldMk cId="0" sldId="260"/>
            <ac:spMk id="41" creationId="{4C239ED9-6584-CA17-0751-A30633E18C4A}"/>
          </ac:spMkLst>
        </pc:spChg>
        <pc:spChg chg="del">
          <ac:chgData name="J. ERLE HOFFMAN" userId="31c0019e-8c08-4e72-99e8-9a162199a1bd" providerId="ADAL" clId="{62FB31E3-A6D2-47E3-83A8-8BA9C0B3638C}" dt="2026-07-02T21:53:15.861" v="44" actId="21"/>
          <ac:spMkLst>
            <pc:docMk/>
            <pc:sldMk cId="0" sldId="260"/>
            <ac:spMk id="42" creationId="{839DE6C5-3045-4DF7-EBC6-D89292934638}"/>
          </ac:spMkLst>
        </pc:spChg>
        <pc:spChg chg="mod">
          <ac:chgData name="J. ERLE HOFFMAN" userId="31c0019e-8c08-4e72-99e8-9a162199a1bd" providerId="ADAL" clId="{62FB31E3-A6D2-47E3-83A8-8BA9C0B3638C}" dt="2026-07-02T21:58:37.781" v="83" actId="14100"/>
          <ac:spMkLst>
            <pc:docMk/>
            <pc:sldMk cId="0" sldId="260"/>
            <ac:spMk id="49" creationId="{D02A4E9A-002B-F4AE-9201-4A1B0A5B94AB}"/>
          </ac:spMkLst>
        </pc:spChg>
        <pc:spChg chg="mod">
          <ac:chgData name="J. ERLE HOFFMAN" userId="31c0019e-8c08-4e72-99e8-9a162199a1bd" providerId="ADAL" clId="{62FB31E3-A6D2-47E3-83A8-8BA9C0B3638C}" dt="2026-07-02T21:55:25.066" v="58" actId="403"/>
          <ac:spMkLst>
            <pc:docMk/>
            <pc:sldMk cId="0" sldId="260"/>
            <ac:spMk id="50" creationId="{7D0ED12F-C9AF-FD53-C5E4-80B3857E0749}"/>
          </ac:spMkLst>
        </pc:spChg>
        <pc:spChg chg="add del mod">
          <ac:chgData name="J. ERLE HOFFMAN" userId="31c0019e-8c08-4e72-99e8-9a162199a1bd" providerId="ADAL" clId="{62FB31E3-A6D2-47E3-83A8-8BA9C0B3638C}" dt="2026-07-02T21:56:58.835" v="76" actId="1076"/>
          <ac:spMkLst>
            <pc:docMk/>
            <pc:sldMk cId="0" sldId="260"/>
            <ac:spMk id="51" creationId="{1BD0CAEE-BF97-1457-2C93-843BE79E2272}"/>
          </ac:spMkLst>
        </pc:spChg>
        <pc:spChg chg="mod">
          <ac:chgData name="J. ERLE HOFFMAN" userId="31c0019e-8c08-4e72-99e8-9a162199a1bd" providerId="ADAL" clId="{62FB31E3-A6D2-47E3-83A8-8BA9C0B3638C}" dt="2026-07-03T04:56:46.019" v="129" actId="20577"/>
          <ac:spMkLst>
            <pc:docMk/>
            <pc:sldMk cId="0" sldId="260"/>
            <ac:spMk id="52" creationId="{699FB9D9-9B23-EDB6-0FC6-BEBFDA3357C9}"/>
          </ac:spMkLst>
        </pc:spChg>
        <pc:picChg chg="mod">
          <ac:chgData name="J. ERLE HOFFMAN" userId="31c0019e-8c08-4e72-99e8-9a162199a1bd" providerId="ADAL" clId="{62FB31E3-A6D2-47E3-83A8-8BA9C0B3638C}" dt="2026-07-02T21:58:10.380" v="80" actId="1076"/>
          <ac:picMkLst>
            <pc:docMk/>
            <pc:sldMk cId="0" sldId="260"/>
            <ac:picMk id="43" creationId="{C44AE9EA-6B81-1489-95AB-3BDE00EC1B21}"/>
          </ac:picMkLst>
        </pc:picChg>
        <pc:picChg chg="mod">
          <ac:chgData name="J. ERLE HOFFMAN" userId="31c0019e-8c08-4e72-99e8-9a162199a1bd" providerId="ADAL" clId="{62FB31E3-A6D2-47E3-83A8-8BA9C0B3638C}" dt="2026-07-02T21:58:10.380" v="80" actId="1076"/>
          <ac:picMkLst>
            <pc:docMk/>
            <pc:sldMk cId="0" sldId="260"/>
            <ac:picMk id="44" creationId="{A8CFFEEF-6B4E-DF3C-E327-CC03190410DD}"/>
          </ac:picMkLst>
        </pc:picChg>
        <pc:picChg chg="mod">
          <ac:chgData name="J. ERLE HOFFMAN" userId="31c0019e-8c08-4e72-99e8-9a162199a1bd" providerId="ADAL" clId="{62FB31E3-A6D2-47E3-83A8-8BA9C0B3638C}" dt="2026-07-02T21:58:10.380" v="80" actId="1076"/>
          <ac:picMkLst>
            <pc:docMk/>
            <pc:sldMk cId="0" sldId="260"/>
            <ac:picMk id="45" creationId="{E92AAB0E-43D2-CB2C-D9F1-FBF821C810F5}"/>
          </ac:picMkLst>
        </pc:picChg>
        <pc:picChg chg="del">
          <ac:chgData name="J. ERLE HOFFMAN" userId="31c0019e-8c08-4e72-99e8-9a162199a1bd" providerId="ADAL" clId="{62FB31E3-A6D2-47E3-83A8-8BA9C0B3638C}" dt="2026-07-02T21:53:25.610" v="45" actId="21"/>
          <ac:picMkLst>
            <pc:docMk/>
            <pc:sldMk cId="0" sldId="260"/>
            <ac:picMk id="53" creationId="{6DDCCDD2-BA52-CD32-2214-F9DF3542E326}"/>
          </ac:picMkLst>
        </pc:picChg>
        <pc:picChg chg="add mod ord">
          <ac:chgData name="J. ERLE HOFFMAN" userId="31c0019e-8c08-4e72-99e8-9a162199a1bd" providerId="ADAL" clId="{62FB31E3-A6D2-47E3-83A8-8BA9C0B3638C}" dt="2026-07-02T21:58:23.962" v="82" actId="167"/>
          <ac:picMkLst>
            <pc:docMk/>
            <pc:sldMk cId="0" sldId="260"/>
            <ac:picMk id="54" creationId="{2946ECA4-E584-C9D0-B43C-A9ED580AC4BC}"/>
          </ac:picMkLst>
        </pc:picChg>
      </pc:sldChg>
      <pc:sldChg chg="delSp modSp mod">
        <pc:chgData name="J. ERLE HOFFMAN" userId="31c0019e-8c08-4e72-99e8-9a162199a1bd" providerId="ADAL" clId="{62FB31E3-A6D2-47E3-83A8-8BA9C0B3638C}" dt="2026-07-03T17:29:04.786" v="134" actId="1076"/>
        <pc:sldMkLst>
          <pc:docMk/>
          <pc:sldMk cId="0" sldId="261"/>
        </pc:sldMkLst>
        <pc:spChg chg="del">
          <ac:chgData name="J. ERLE HOFFMAN" userId="31c0019e-8c08-4e72-99e8-9a162199a1bd" providerId="ADAL" clId="{62FB31E3-A6D2-47E3-83A8-8BA9C0B3638C}" dt="2026-07-03T17:28:29.384" v="131" actId="478"/>
          <ac:spMkLst>
            <pc:docMk/>
            <pc:sldMk cId="0" sldId="261"/>
            <ac:spMk id="23" creationId="{00000000-0000-0000-0000-000000000000}"/>
          </ac:spMkLst>
        </pc:spChg>
        <pc:spChg chg="del">
          <ac:chgData name="J. ERLE HOFFMAN" userId="31c0019e-8c08-4e72-99e8-9a162199a1bd" providerId="ADAL" clId="{62FB31E3-A6D2-47E3-83A8-8BA9C0B3638C}" dt="2026-07-03T17:28:28.759" v="130" actId="478"/>
          <ac:spMkLst>
            <pc:docMk/>
            <pc:sldMk cId="0" sldId="261"/>
            <ac:spMk id="24" creationId="{00000000-0000-0000-0000-000000000000}"/>
          </ac:spMkLst>
        </pc:spChg>
        <pc:spChg chg="mod">
          <ac:chgData name="J. ERLE HOFFMAN" userId="31c0019e-8c08-4e72-99e8-9a162199a1bd" providerId="ADAL" clId="{62FB31E3-A6D2-47E3-83A8-8BA9C0B3638C}" dt="2026-07-02T22:00:15.719" v="100" actId="27636"/>
          <ac:spMkLst>
            <pc:docMk/>
            <pc:sldMk cId="0" sldId="261"/>
            <ac:spMk id="35" creationId="{EDB2D546-0712-E776-8C48-81D62C0A972D}"/>
          </ac:spMkLst>
        </pc:spChg>
        <pc:spChg chg="mod">
          <ac:chgData name="J. ERLE HOFFMAN" userId="31c0019e-8c08-4e72-99e8-9a162199a1bd" providerId="ADAL" clId="{62FB31E3-A6D2-47E3-83A8-8BA9C0B3638C}" dt="2026-07-02T21:59:58.386" v="97" actId="14100"/>
          <ac:spMkLst>
            <pc:docMk/>
            <pc:sldMk cId="0" sldId="261"/>
            <ac:spMk id="41" creationId="{BA1421B2-5C38-DE96-D1BA-671770ADB3FB}"/>
          </ac:spMkLst>
        </pc:spChg>
        <pc:spChg chg="mod">
          <ac:chgData name="J. ERLE HOFFMAN" userId="31c0019e-8c08-4e72-99e8-9a162199a1bd" providerId="ADAL" clId="{62FB31E3-A6D2-47E3-83A8-8BA9C0B3638C}" dt="2026-07-02T22:00:05.166" v="98" actId="255"/>
          <ac:spMkLst>
            <pc:docMk/>
            <pc:sldMk cId="0" sldId="261"/>
            <ac:spMk id="47" creationId="{16167FF6-EF52-7DDB-C09C-3A5A87E08EA4}"/>
          </ac:spMkLst>
        </pc:spChg>
        <pc:picChg chg="mod">
          <ac:chgData name="J. ERLE HOFFMAN" userId="31c0019e-8c08-4e72-99e8-9a162199a1bd" providerId="ADAL" clId="{62FB31E3-A6D2-47E3-83A8-8BA9C0B3638C}" dt="2026-07-03T17:29:04.786" v="134" actId="1076"/>
          <ac:picMkLst>
            <pc:docMk/>
            <pc:sldMk cId="0" sldId="261"/>
            <ac:picMk id="31" creationId="{2BE82FB9-B8F6-D253-584D-311EE5416C8B}"/>
          </ac:picMkLst>
        </pc:picChg>
      </pc:sldChg>
      <pc:sldChg chg="delSp modSp mod">
        <pc:chgData name="J. ERLE HOFFMAN" userId="31c0019e-8c08-4e72-99e8-9a162199a1bd" providerId="ADAL" clId="{62FB31E3-A6D2-47E3-83A8-8BA9C0B3638C}" dt="2026-07-03T17:28:36.208" v="133" actId="478"/>
        <pc:sldMkLst>
          <pc:docMk/>
          <pc:sldMk cId="3549125004" sldId="265"/>
        </pc:sldMkLst>
        <pc:spChg chg="del">
          <ac:chgData name="J. ERLE HOFFMAN" userId="31c0019e-8c08-4e72-99e8-9a162199a1bd" providerId="ADAL" clId="{62FB31E3-A6D2-47E3-83A8-8BA9C0B3638C}" dt="2026-07-03T17:28:36.208" v="133" actId="478"/>
          <ac:spMkLst>
            <pc:docMk/>
            <pc:sldMk cId="3549125004" sldId="265"/>
            <ac:spMk id="2" creationId="{2E1C8B66-945F-0961-B8D8-4AC562FFBE07}"/>
          </ac:spMkLst>
        </pc:spChg>
        <pc:spChg chg="del">
          <ac:chgData name="J. ERLE HOFFMAN" userId="31c0019e-8c08-4e72-99e8-9a162199a1bd" providerId="ADAL" clId="{62FB31E3-A6D2-47E3-83A8-8BA9C0B3638C}" dt="2026-07-03T17:28:35.607" v="132" actId="478"/>
          <ac:spMkLst>
            <pc:docMk/>
            <pc:sldMk cId="3549125004" sldId="265"/>
            <ac:spMk id="3" creationId="{D8EB583B-5C29-CEF8-1F06-7608746B223C}"/>
          </ac:spMkLst>
        </pc:spChg>
        <pc:spChg chg="mod">
          <ac:chgData name="J. ERLE HOFFMAN" userId="31c0019e-8c08-4e72-99e8-9a162199a1bd" providerId="ADAL" clId="{62FB31E3-A6D2-47E3-83A8-8BA9C0B3638C}" dt="2026-07-02T22:00:51.643" v="101" actId="255"/>
          <ac:spMkLst>
            <pc:docMk/>
            <pc:sldMk cId="3549125004" sldId="265"/>
            <ac:spMk id="35" creationId="{36D06EF5-AE25-70B0-F545-054E3FEFDA91}"/>
          </ac:spMkLst>
        </pc:spChg>
        <pc:spChg chg="mod">
          <ac:chgData name="J. ERLE HOFFMAN" userId="31c0019e-8c08-4e72-99e8-9a162199a1bd" providerId="ADAL" clId="{62FB31E3-A6D2-47E3-83A8-8BA9C0B3638C}" dt="2026-07-02T22:01:05.273" v="104" actId="14100"/>
          <ac:spMkLst>
            <pc:docMk/>
            <pc:sldMk cId="3549125004" sldId="265"/>
            <ac:spMk id="41" creationId="{0C858AD0-A021-B4C4-435D-A66098281008}"/>
          </ac:spMkLst>
        </pc:spChg>
        <pc:spChg chg="mod">
          <ac:chgData name="J. ERLE HOFFMAN" userId="31c0019e-8c08-4e72-99e8-9a162199a1bd" providerId="ADAL" clId="{62FB31E3-A6D2-47E3-83A8-8BA9C0B3638C}" dt="2026-07-02T22:01:12.781" v="105" actId="255"/>
          <ac:spMkLst>
            <pc:docMk/>
            <pc:sldMk cId="3549125004" sldId="265"/>
            <ac:spMk id="47" creationId="{FE9249D5-6B0A-8928-1186-E7B8D0036F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834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80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8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7D1C0-17CB-6C8A-520D-4D56534B8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B9B4A5-D75F-D235-A851-0E8398F79D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2817CC-D4FD-3FE5-50D2-C3A7807C5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BBCEE-376A-500E-0C16-013E5E4F8B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83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richlaitinen@tonicnlee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bright_clean_high_resolution_ultra_realistic.png"/>
          <p:cNvPicPr>
            <a:picLocks noChangeAspect="1"/>
          </p:cNvPicPr>
          <p:nvPr/>
        </p:nvPicPr>
        <p:blipFill>
          <a:blip r:embed="rId3"/>
          <a:srcRect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02920" y="6483096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6B7772"/>
                </a:solidFill>
              </a:rPr>
              <a:t>Tonic &amp; Lee  |  ACE Aloe</a:t>
            </a:r>
            <a:endParaRPr lang="en-US" sz="750" dirty="0"/>
          </a:p>
        </p:txBody>
      </p:sp>
      <p:sp>
        <p:nvSpPr>
          <p:cNvPr id="11" name="Text 7"/>
          <p:cNvSpPr/>
          <p:nvPr/>
        </p:nvSpPr>
        <p:spPr>
          <a:xfrm>
            <a:off x="11292840" y="6464808"/>
            <a:ext cx="38404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B7772"/>
                </a:solidFill>
              </a:rPr>
              <a:t>01</a:t>
            </a:r>
            <a:endParaRPr lang="en-US" sz="800" dirty="0"/>
          </a:p>
        </p:txBody>
      </p:sp>
      <p:sp>
        <p:nvSpPr>
          <p:cNvPr id="4" name="Shape 0">
            <a:extLst>
              <a:ext uri="{FF2B5EF4-FFF2-40B4-BE49-F238E27FC236}">
                <a16:creationId xmlns:a16="http://schemas.microsoft.com/office/drawing/2014/main" id="{6EAEA167-FFA0-20DF-FD04-9D6314D0AFAD}"/>
              </a:ext>
            </a:extLst>
          </p:cNvPr>
          <p:cNvSpPr/>
          <p:nvPr/>
        </p:nvSpPr>
        <p:spPr>
          <a:xfrm>
            <a:off x="676656" y="713232"/>
            <a:ext cx="5989320" cy="53949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5C17AB7B-C79A-80C4-1860-760937BF213D}"/>
              </a:ext>
            </a:extLst>
          </p:cNvPr>
          <p:cNvSpPr/>
          <p:nvPr/>
        </p:nvSpPr>
        <p:spPr>
          <a:xfrm>
            <a:off x="676656" y="713232"/>
            <a:ext cx="109728" cy="5394960"/>
          </a:xfrm>
          <a:prstGeom prst="rect">
            <a:avLst/>
          </a:prstGeom>
          <a:solidFill>
            <a:srgbClr val="3F7D3F"/>
          </a:solidFill>
          <a:ln w="12700">
            <a:solidFill>
              <a:srgbClr val="3F7D3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B1448BF9-9466-3DDD-DA2F-16E74EE6C478}"/>
              </a:ext>
            </a:extLst>
          </p:cNvPr>
          <p:cNvSpPr/>
          <p:nvPr/>
        </p:nvSpPr>
        <p:spPr>
          <a:xfrm>
            <a:off x="1033272" y="1115568"/>
            <a:ext cx="5166360" cy="8046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lang="en-US" sz="3200" b="1" dirty="0">
                <a:solidFill>
                  <a:srgbClr val="102C22"/>
                </a:solidFill>
              </a:rPr>
              <a:t>Discover ACE Aloe</a:t>
            </a:r>
            <a:endParaRPr lang="en-US" sz="3200" dirty="0"/>
          </a:p>
        </p:txBody>
      </p:sp>
      <p:sp>
        <p:nvSpPr>
          <p:cNvPr id="14" name="Shape 4">
            <a:extLst>
              <a:ext uri="{FF2B5EF4-FFF2-40B4-BE49-F238E27FC236}">
                <a16:creationId xmlns:a16="http://schemas.microsoft.com/office/drawing/2014/main" id="{3F5AF090-4615-1BA3-35E7-2D7518E21252}"/>
              </a:ext>
            </a:extLst>
          </p:cNvPr>
          <p:cNvSpPr/>
          <p:nvPr/>
        </p:nvSpPr>
        <p:spPr>
          <a:xfrm>
            <a:off x="1042416" y="2139696"/>
            <a:ext cx="1234440" cy="0"/>
          </a:xfrm>
          <a:prstGeom prst="line">
            <a:avLst/>
          </a:prstGeom>
          <a:noFill/>
          <a:ln w="29210">
            <a:solidFill>
              <a:srgbClr val="CF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6">
            <a:extLst>
              <a:ext uri="{FF2B5EF4-FFF2-40B4-BE49-F238E27FC236}">
                <a16:creationId xmlns:a16="http://schemas.microsoft.com/office/drawing/2014/main" id="{842B5C99-3333-DB3B-B1AB-0E6E9966BDC8}"/>
              </a:ext>
            </a:extLst>
          </p:cNvPr>
          <p:cNvSpPr/>
          <p:nvPr/>
        </p:nvSpPr>
        <p:spPr>
          <a:xfrm>
            <a:off x="1042416" y="2761487"/>
            <a:ext cx="5212080" cy="7498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lang="en-US" sz="1600" dirty="0">
                <a:solidFill>
                  <a:srgbClr val="4B5A55"/>
                </a:solidFill>
              </a:rPr>
              <a:t>A refreshing aloe-based beverage created for hydration, wellness, and everyday balance.</a:t>
            </a:r>
            <a:endParaRPr lang="en-US" sz="1600" dirty="0"/>
          </a:p>
        </p:txBody>
      </p:sp>
      <p:sp>
        <p:nvSpPr>
          <p:cNvPr id="17" name="Text 7">
            <a:extLst>
              <a:ext uri="{FF2B5EF4-FFF2-40B4-BE49-F238E27FC236}">
                <a16:creationId xmlns:a16="http://schemas.microsoft.com/office/drawing/2014/main" id="{7088C6A3-9EB3-B2E7-8264-4F65A821721C}"/>
              </a:ext>
            </a:extLst>
          </p:cNvPr>
          <p:cNvSpPr/>
          <p:nvPr/>
        </p:nvSpPr>
        <p:spPr>
          <a:xfrm>
            <a:off x="1017162" y="4133085"/>
            <a:ext cx="50292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3F7D3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Refresh. Hydrate. Restore.</a:t>
            </a:r>
            <a:endParaRPr lang="en-US" sz="2200" dirty="0"/>
          </a:p>
        </p:txBody>
      </p:sp>
      <p:pic>
        <p:nvPicPr>
          <p:cNvPr id="9" name="Image 1" descr="/mnt/data/tonic_assets/aloe-bott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488" y="1404747"/>
            <a:ext cx="1389888" cy="403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8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0" descr="/mnt/data/ace_media/bg_hero_light.png">
            <a:extLst>
              <a:ext uri="{FF2B5EF4-FFF2-40B4-BE49-F238E27FC236}">
                <a16:creationId xmlns:a16="http://schemas.microsoft.com/office/drawing/2014/main" id="{D15799B6-A2C3-828E-294C-9DD097CF30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14" name="Shape 0">
            <a:extLst>
              <a:ext uri="{FF2B5EF4-FFF2-40B4-BE49-F238E27FC236}">
                <a16:creationId xmlns:a16="http://schemas.microsoft.com/office/drawing/2014/main" id="{73EF95EF-A454-E354-6684-755B79F3B766}"/>
              </a:ext>
            </a:extLst>
          </p:cNvPr>
          <p:cNvSpPr/>
          <p:nvPr/>
        </p:nvSpPr>
        <p:spPr>
          <a:xfrm>
            <a:off x="676656" y="713232"/>
            <a:ext cx="5989320" cy="53949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">
            <a:extLst>
              <a:ext uri="{FF2B5EF4-FFF2-40B4-BE49-F238E27FC236}">
                <a16:creationId xmlns:a16="http://schemas.microsoft.com/office/drawing/2014/main" id="{D7AA8EA7-E4A9-2CA4-FA9B-DB41D8736C7D}"/>
              </a:ext>
            </a:extLst>
          </p:cNvPr>
          <p:cNvSpPr/>
          <p:nvPr/>
        </p:nvSpPr>
        <p:spPr>
          <a:xfrm>
            <a:off x="676656" y="713232"/>
            <a:ext cx="109728" cy="5394960"/>
          </a:xfrm>
          <a:prstGeom prst="rect">
            <a:avLst/>
          </a:prstGeom>
          <a:solidFill>
            <a:srgbClr val="3F7D3F"/>
          </a:solidFill>
          <a:ln w="12700">
            <a:solidFill>
              <a:srgbClr val="3F7D3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6E2DE8CC-9443-3D82-C4A3-890D6C19E22C}"/>
              </a:ext>
            </a:extLst>
          </p:cNvPr>
          <p:cNvSpPr/>
          <p:nvPr/>
        </p:nvSpPr>
        <p:spPr>
          <a:xfrm>
            <a:off x="1033272" y="1115568"/>
            <a:ext cx="5166360" cy="8046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rgbClr val="0E2F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ACE Aloe Product Presentation</a:t>
            </a:r>
            <a:endParaRPr lang="en-US" sz="3100" dirty="0"/>
          </a:p>
        </p:txBody>
      </p:sp>
      <p:sp>
        <p:nvSpPr>
          <p:cNvPr id="17" name="Text 3">
            <a:extLst>
              <a:ext uri="{FF2B5EF4-FFF2-40B4-BE49-F238E27FC236}">
                <a16:creationId xmlns:a16="http://schemas.microsoft.com/office/drawing/2014/main" id="{788DF768-A2D5-818E-1369-9C13BD83662F}"/>
              </a:ext>
            </a:extLst>
          </p:cNvPr>
          <p:cNvSpPr/>
          <p:nvPr/>
        </p:nvSpPr>
        <p:spPr>
          <a:xfrm>
            <a:off x="1042416" y="2084832"/>
            <a:ext cx="516636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b="1" dirty="0">
                <a:solidFill>
                  <a:srgbClr val="3F7D3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Brand Overview  |  Product Benefits  |  Market Opportunity</a:t>
            </a:r>
            <a:endParaRPr lang="en-US" sz="1320" dirty="0"/>
          </a:p>
        </p:txBody>
      </p:sp>
      <p:sp>
        <p:nvSpPr>
          <p:cNvPr id="18" name="Shape 4">
            <a:extLst>
              <a:ext uri="{FF2B5EF4-FFF2-40B4-BE49-F238E27FC236}">
                <a16:creationId xmlns:a16="http://schemas.microsoft.com/office/drawing/2014/main" id="{575773BF-979A-8B92-42B7-DCC38DCFDAFF}"/>
              </a:ext>
            </a:extLst>
          </p:cNvPr>
          <p:cNvSpPr/>
          <p:nvPr/>
        </p:nvSpPr>
        <p:spPr>
          <a:xfrm>
            <a:off x="1042416" y="2596896"/>
            <a:ext cx="1234440" cy="0"/>
          </a:xfrm>
          <a:prstGeom prst="line">
            <a:avLst/>
          </a:prstGeom>
          <a:noFill/>
          <a:ln w="29210">
            <a:solidFill>
              <a:srgbClr val="CF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5">
            <a:extLst>
              <a:ext uri="{FF2B5EF4-FFF2-40B4-BE49-F238E27FC236}">
                <a16:creationId xmlns:a16="http://schemas.microsoft.com/office/drawing/2014/main" id="{6C15DDF6-551E-1E6D-646F-A39A6A50D7CE}"/>
              </a:ext>
            </a:extLst>
          </p:cNvPr>
          <p:cNvSpPr/>
          <p:nvPr/>
        </p:nvSpPr>
        <p:spPr>
          <a:xfrm>
            <a:off x="1042416" y="2916936"/>
            <a:ext cx="47548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1B2A2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Presented by Tonic &amp; Lee’s</a:t>
            </a:r>
            <a:endParaRPr lang="en-US" sz="1450" dirty="0"/>
          </a:p>
        </p:txBody>
      </p:sp>
      <p:sp>
        <p:nvSpPr>
          <p:cNvPr id="20" name="Text 6">
            <a:extLst>
              <a:ext uri="{FF2B5EF4-FFF2-40B4-BE49-F238E27FC236}">
                <a16:creationId xmlns:a16="http://schemas.microsoft.com/office/drawing/2014/main" id="{BCC1A8D7-0F51-7E04-5119-CEA5CF5319D5}"/>
              </a:ext>
            </a:extLst>
          </p:cNvPr>
          <p:cNvSpPr/>
          <p:nvPr/>
        </p:nvSpPr>
        <p:spPr>
          <a:xfrm>
            <a:off x="1042416" y="3456432"/>
            <a:ext cx="5212080" cy="7498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20" dirty="0">
                <a:solidFill>
                  <a:srgbClr val="1B2A2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clean, retail-ready aloe beverage designed for today’s health-conscious consumer.</a:t>
            </a:r>
            <a:endParaRPr lang="en-US" sz="1620" dirty="0"/>
          </a:p>
        </p:txBody>
      </p:sp>
      <p:sp>
        <p:nvSpPr>
          <p:cNvPr id="21" name="Text 7">
            <a:extLst>
              <a:ext uri="{FF2B5EF4-FFF2-40B4-BE49-F238E27FC236}">
                <a16:creationId xmlns:a16="http://schemas.microsoft.com/office/drawing/2014/main" id="{CA96D768-3642-BAF6-941A-E8EFCB9575F9}"/>
              </a:ext>
            </a:extLst>
          </p:cNvPr>
          <p:cNvSpPr/>
          <p:nvPr/>
        </p:nvSpPr>
        <p:spPr>
          <a:xfrm>
            <a:off x="1042416" y="4572000"/>
            <a:ext cx="50292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3F7D3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Refresh. Hydrate. Restore.</a:t>
            </a:r>
            <a:endParaRPr lang="en-US" sz="2200" dirty="0"/>
          </a:p>
        </p:txBody>
      </p:sp>
      <p:pic>
        <p:nvPicPr>
          <p:cNvPr id="22" name="Image 1" descr="/mnt/data/ace_media/ppt/media/image2.png">
            <a:extLst>
              <a:ext uri="{FF2B5EF4-FFF2-40B4-BE49-F238E27FC236}">
                <a16:creationId xmlns:a16="http://schemas.microsoft.com/office/drawing/2014/main" id="{2ECC5FEF-7E82-C848-BED5-A8D78C583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80" y="1683068"/>
            <a:ext cx="1280160" cy="3720465"/>
          </a:xfrm>
          <a:prstGeom prst="rect">
            <a:avLst/>
          </a:prstGeom>
        </p:spPr>
      </p:pic>
      <p:pic>
        <p:nvPicPr>
          <p:cNvPr id="23" name="Image 2" descr="/mnt/data/ace_media/ppt/media/image4.png">
            <a:extLst>
              <a:ext uri="{FF2B5EF4-FFF2-40B4-BE49-F238E27FC236}">
                <a16:creationId xmlns:a16="http://schemas.microsoft.com/office/drawing/2014/main" id="{8C4DA7D0-B8C3-7B37-46C6-CF5661672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3960" y="2006374"/>
            <a:ext cx="1078992" cy="3119573"/>
          </a:xfrm>
          <a:prstGeom prst="rect">
            <a:avLst/>
          </a:prstGeom>
        </p:spPr>
      </p:pic>
      <p:pic>
        <p:nvPicPr>
          <p:cNvPr id="24" name="Image 3" descr="/mnt/data/ace_media/ppt/media/image5.png">
            <a:extLst>
              <a:ext uri="{FF2B5EF4-FFF2-40B4-BE49-F238E27FC236}">
                <a16:creationId xmlns:a16="http://schemas.microsoft.com/office/drawing/2014/main" id="{186989D4-0376-594A-AB51-37F35DE273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6960" y="1998250"/>
            <a:ext cx="1078992" cy="3135820"/>
          </a:xfrm>
          <a:prstGeom prst="rect">
            <a:avLst/>
          </a:prstGeom>
        </p:spPr>
      </p:pic>
      <p:sp>
        <p:nvSpPr>
          <p:cNvPr id="25" name="Text 8">
            <a:extLst>
              <a:ext uri="{FF2B5EF4-FFF2-40B4-BE49-F238E27FC236}">
                <a16:creationId xmlns:a16="http://schemas.microsoft.com/office/drawing/2014/main" id="{9E8B8072-9C45-47AC-4043-208D642BDA18}"/>
              </a:ext>
            </a:extLst>
          </p:cNvPr>
          <p:cNvSpPr/>
          <p:nvPr/>
        </p:nvSpPr>
        <p:spPr>
          <a:xfrm>
            <a:off x="1042416" y="5577840"/>
            <a:ext cx="28346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Tonic &amp; Lee  |  ACE Aloe</a:t>
            </a:r>
            <a:endParaRPr lang="en-US" sz="850" dirty="0"/>
          </a:p>
        </p:txBody>
      </p:sp>
      <p:sp>
        <p:nvSpPr>
          <p:cNvPr id="26" name="Text 17">
            <a:extLst>
              <a:ext uri="{FF2B5EF4-FFF2-40B4-BE49-F238E27FC236}">
                <a16:creationId xmlns:a16="http://schemas.microsoft.com/office/drawing/2014/main" id="{5109F641-E5CB-FB64-EE43-67A02CCA2B97}"/>
              </a:ext>
            </a:extLst>
          </p:cNvPr>
          <p:cNvSpPr/>
          <p:nvPr/>
        </p:nvSpPr>
        <p:spPr>
          <a:xfrm>
            <a:off x="11155680" y="6419088"/>
            <a:ext cx="502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FA06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8174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0" descr="/mnt/data/ace_media/bg_hero_light.png">
            <a:extLst>
              <a:ext uri="{FF2B5EF4-FFF2-40B4-BE49-F238E27FC236}">
                <a16:creationId xmlns:a16="http://schemas.microsoft.com/office/drawing/2014/main" id="{4B0241BC-0472-6AE5-0606-57DE594732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18" name="Text 0">
            <a:extLst>
              <a:ext uri="{FF2B5EF4-FFF2-40B4-BE49-F238E27FC236}">
                <a16:creationId xmlns:a16="http://schemas.microsoft.com/office/drawing/2014/main" id="{17F15831-28E5-C7A8-ED10-F15A2696CCAB}"/>
              </a:ext>
            </a:extLst>
          </p:cNvPr>
          <p:cNvSpPr/>
          <p:nvPr/>
        </p:nvSpPr>
        <p:spPr>
          <a:xfrm>
            <a:off x="685800" y="502920"/>
            <a:ext cx="76809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E2F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ACE Aloe</a:t>
            </a:r>
            <a:endParaRPr lang="en-US" sz="2600" dirty="0"/>
          </a:p>
        </p:txBody>
      </p:sp>
      <p:sp>
        <p:nvSpPr>
          <p:cNvPr id="19" name="Text 1">
            <a:extLst>
              <a:ext uri="{FF2B5EF4-FFF2-40B4-BE49-F238E27FC236}">
                <a16:creationId xmlns:a16="http://schemas.microsoft.com/office/drawing/2014/main" id="{59A0095F-DC4F-0835-8261-116E1D6A1AC3}"/>
              </a:ext>
            </a:extLst>
          </p:cNvPr>
          <p:cNvSpPr/>
          <p:nvPr/>
        </p:nvSpPr>
        <p:spPr>
          <a:xfrm>
            <a:off x="704088" y="1051560"/>
            <a:ext cx="7635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Natural Wellness. Everyday Refreshment.</a:t>
            </a:r>
            <a:endParaRPr lang="en-US" sz="1250" dirty="0"/>
          </a:p>
        </p:txBody>
      </p:sp>
      <p:sp>
        <p:nvSpPr>
          <p:cNvPr id="20" name="Shape 2">
            <a:extLst>
              <a:ext uri="{FF2B5EF4-FFF2-40B4-BE49-F238E27FC236}">
                <a16:creationId xmlns:a16="http://schemas.microsoft.com/office/drawing/2014/main" id="{C0581B2F-D413-4009-FD3D-2D58BE0B3B8B}"/>
              </a:ext>
            </a:extLst>
          </p:cNvPr>
          <p:cNvSpPr/>
          <p:nvPr/>
        </p:nvSpPr>
        <p:spPr>
          <a:xfrm>
            <a:off x="685800" y="1481328"/>
            <a:ext cx="1051560" cy="0"/>
          </a:xfrm>
          <a:prstGeom prst="line">
            <a:avLst/>
          </a:prstGeom>
          <a:noFill/>
          <a:ln w="27940">
            <a:solidFill>
              <a:srgbClr val="CF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5AA0599A-7AFE-9D54-F9B8-B3E8CF460732}"/>
              </a:ext>
            </a:extLst>
          </p:cNvPr>
          <p:cNvSpPr/>
          <p:nvPr/>
        </p:nvSpPr>
        <p:spPr>
          <a:xfrm>
            <a:off x="713232" y="1874520"/>
            <a:ext cx="5303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E2F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Aloe, the way it was meant to taste.</a:t>
            </a:r>
            <a:endParaRPr lang="en-US" sz="2300" dirty="0"/>
          </a:p>
        </p:txBody>
      </p:sp>
      <p:sp>
        <p:nvSpPr>
          <p:cNvPr id="22" name="Text 4">
            <a:extLst>
              <a:ext uri="{FF2B5EF4-FFF2-40B4-BE49-F238E27FC236}">
                <a16:creationId xmlns:a16="http://schemas.microsoft.com/office/drawing/2014/main" id="{EC1662D5-CAB3-E688-6F07-8A54F0CA738B}"/>
              </a:ext>
            </a:extLst>
          </p:cNvPr>
          <p:cNvSpPr/>
          <p:nvPr/>
        </p:nvSpPr>
        <p:spPr>
          <a:xfrm>
            <a:off x="731520" y="2514600"/>
            <a:ext cx="5212080" cy="7132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20" dirty="0">
                <a:solidFill>
                  <a:srgbClr val="1B2A2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Low-sugar aloe drink built on real aloe vera gel. Three flavors. Two sizes. One short ingredient list.</a:t>
            </a:r>
            <a:endParaRPr lang="en-US" sz="1620" dirty="0"/>
          </a:p>
        </p:txBody>
      </p:sp>
      <p:sp>
        <p:nvSpPr>
          <p:cNvPr id="23" name="Shape 5">
            <a:extLst>
              <a:ext uri="{FF2B5EF4-FFF2-40B4-BE49-F238E27FC236}">
                <a16:creationId xmlns:a16="http://schemas.microsoft.com/office/drawing/2014/main" id="{8555B8F1-3D68-14BF-3A36-2E743C6231D1}"/>
              </a:ext>
            </a:extLst>
          </p:cNvPr>
          <p:cNvSpPr/>
          <p:nvPr/>
        </p:nvSpPr>
        <p:spPr>
          <a:xfrm>
            <a:off x="731520" y="3749040"/>
            <a:ext cx="1298448" cy="1024128"/>
          </a:xfrm>
          <a:prstGeom prst="roundRect">
            <a:avLst/>
          </a:prstGeom>
          <a:solidFill>
            <a:srgbClr val="EFF7EE"/>
          </a:solidFill>
          <a:ln w="12700">
            <a:solidFill>
              <a:srgbClr val="EFF7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6">
            <a:extLst>
              <a:ext uri="{FF2B5EF4-FFF2-40B4-BE49-F238E27FC236}">
                <a16:creationId xmlns:a16="http://schemas.microsoft.com/office/drawing/2014/main" id="{26066834-41DB-A0FA-3F46-C27FD85A9B6D}"/>
              </a:ext>
            </a:extLst>
          </p:cNvPr>
          <p:cNvSpPr/>
          <p:nvPr/>
        </p:nvSpPr>
        <p:spPr>
          <a:xfrm>
            <a:off x="731520" y="3858768"/>
            <a:ext cx="12984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3F7D3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77</a:t>
            </a:r>
            <a:endParaRPr lang="en-US" sz="2100" dirty="0"/>
          </a:p>
        </p:txBody>
      </p:sp>
      <p:sp>
        <p:nvSpPr>
          <p:cNvPr id="25" name="Text 7">
            <a:extLst>
              <a:ext uri="{FF2B5EF4-FFF2-40B4-BE49-F238E27FC236}">
                <a16:creationId xmlns:a16="http://schemas.microsoft.com/office/drawing/2014/main" id="{6713B6AE-2454-3F0E-F941-01AB38BE9BEA}"/>
              </a:ext>
            </a:extLst>
          </p:cNvPr>
          <p:cNvSpPr/>
          <p:nvPr/>
        </p:nvSpPr>
        <p:spPr>
          <a:xfrm>
            <a:off x="731520" y="4233672"/>
            <a:ext cx="12984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20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cal / serving</a:t>
            </a:r>
            <a:endParaRPr lang="en-US" sz="920" dirty="0"/>
          </a:p>
        </p:txBody>
      </p:sp>
      <p:sp>
        <p:nvSpPr>
          <p:cNvPr id="26" name="Shape 8">
            <a:extLst>
              <a:ext uri="{FF2B5EF4-FFF2-40B4-BE49-F238E27FC236}">
                <a16:creationId xmlns:a16="http://schemas.microsoft.com/office/drawing/2014/main" id="{465B4718-4B6F-1F8C-C0C2-C412093E82D3}"/>
              </a:ext>
            </a:extLst>
          </p:cNvPr>
          <p:cNvSpPr/>
          <p:nvPr/>
        </p:nvSpPr>
        <p:spPr>
          <a:xfrm>
            <a:off x="2304288" y="3749040"/>
            <a:ext cx="1298448" cy="1024128"/>
          </a:xfrm>
          <a:prstGeom prst="roundRect">
            <a:avLst/>
          </a:prstGeom>
          <a:solidFill>
            <a:srgbClr val="EFF7EE"/>
          </a:solidFill>
          <a:ln w="12700">
            <a:solidFill>
              <a:srgbClr val="EFF7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9">
            <a:extLst>
              <a:ext uri="{FF2B5EF4-FFF2-40B4-BE49-F238E27FC236}">
                <a16:creationId xmlns:a16="http://schemas.microsoft.com/office/drawing/2014/main" id="{079C37D4-4367-ABD0-8D36-AA94EBE77CDD}"/>
              </a:ext>
            </a:extLst>
          </p:cNvPr>
          <p:cNvSpPr/>
          <p:nvPr/>
        </p:nvSpPr>
        <p:spPr>
          <a:xfrm>
            <a:off x="2304288" y="3858768"/>
            <a:ext cx="12984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3F7D3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500ml</a:t>
            </a:r>
            <a:endParaRPr lang="en-US" sz="2100" dirty="0"/>
          </a:p>
        </p:txBody>
      </p:sp>
      <p:sp>
        <p:nvSpPr>
          <p:cNvPr id="28" name="Text 10">
            <a:extLst>
              <a:ext uri="{FF2B5EF4-FFF2-40B4-BE49-F238E27FC236}">
                <a16:creationId xmlns:a16="http://schemas.microsoft.com/office/drawing/2014/main" id="{048BC3B9-EA53-7F03-E6A9-3C0D9C6674E7}"/>
              </a:ext>
            </a:extLst>
          </p:cNvPr>
          <p:cNvSpPr/>
          <p:nvPr/>
        </p:nvSpPr>
        <p:spPr>
          <a:xfrm>
            <a:off x="2304288" y="4233672"/>
            <a:ext cx="12984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920" dirty="0"/>
          </a:p>
        </p:txBody>
      </p:sp>
      <p:sp>
        <p:nvSpPr>
          <p:cNvPr id="29" name="Shape 11">
            <a:extLst>
              <a:ext uri="{FF2B5EF4-FFF2-40B4-BE49-F238E27FC236}">
                <a16:creationId xmlns:a16="http://schemas.microsoft.com/office/drawing/2014/main" id="{838C4A59-5C77-3DCB-B532-79B917A88864}"/>
              </a:ext>
            </a:extLst>
          </p:cNvPr>
          <p:cNvSpPr/>
          <p:nvPr/>
        </p:nvSpPr>
        <p:spPr>
          <a:xfrm>
            <a:off x="3877056" y="3749040"/>
            <a:ext cx="1298448" cy="1024128"/>
          </a:xfrm>
          <a:prstGeom prst="roundRect">
            <a:avLst/>
          </a:prstGeom>
          <a:solidFill>
            <a:srgbClr val="EFF7EE"/>
          </a:solidFill>
          <a:ln w="12700">
            <a:solidFill>
              <a:srgbClr val="EFF7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12">
            <a:extLst>
              <a:ext uri="{FF2B5EF4-FFF2-40B4-BE49-F238E27FC236}">
                <a16:creationId xmlns:a16="http://schemas.microsoft.com/office/drawing/2014/main" id="{FAA71DA1-72E4-2465-7316-33751A5EE9E6}"/>
              </a:ext>
            </a:extLst>
          </p:cNvPr>
          <p:cNvSpPr/>
          <p:nvPr/>
        </p:nvSpPr>
        <p:spPr>
          <a:xfrm>
            <a:off x="3877056" y="3858768"/>
            <a:ext cx="129844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00" b="1" dirty="0">
                <a:solidFill>
                  <a:srgbClr val="3F7D3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3</a:t>
            </a:r>
            <a:endParaRPr lang="en-US" sz="2100" dirty="0"/>
          </a:p>
        </p:txBody>
      </p:sp>
      <p:sp>
        <p:nvSpPr>
          <p:cNvPr id="31" name="Text 13">
            <a:extLst>
              <a:ext uri="{FF2B5EF4-FFF2-40B4-BE49-F238E27FC236}">
                <a16:creationId xmlns:a16="http://schemas.microsoft.com/office/drawing/2014/main" id="{489C6F9C-FD0B-AAEA-6D61-1194510D2501}"/>
              </a:ext>
            </a:extLst>
          </p:cNvPr>
          <p:cNvSpPr/>
          <p:nvPr/>
        </p:nvSpPr>
        <p:spPr>
          <a:xfrm>
            <a:off x="3877056" y="4233672"/>
            <a:ext cx="129844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20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flavors</a:t>
            </a:r>
            <a:endParaRPr lang="en-US" sz="920" dirty="0"/>
          </a:p>
        </p:txBody>
      </p:sp>
      <p:pic>
        <p:nvPicPr>
          <p:cNvPr id="32" name="Image 1" descr="/mnt/data/ace_media/ppt/media/image2.png">
            <a:extLst>
              <a:ext uri="{FF2B5EF4-FFF2-40B4-BE49-F238E27FC236}">
                <a16:creationId xmlns:a16="http://schemas.microsoft.com/office/drawing/2014/main" id="{F4C9B349-268B-D438-CCDF-6C04EC350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320" y="1552337"/>
            <a:ext cx="1417320" cy="4119086"/>
          </a:xfrm>
          <a:prstGeom prst="rect">
            <a:avLst/>
          </a:prstGeom>
        </p:spPr>
      </p:pic>
      <p:pic>
        <p:nvPicPr>
          <p:cNvPr id="33" name="Image 2" descr="/mnt/data/ace_media/ppt/media/image4.png">
            <a:extLst>
              <a:ext uri="{FF2B5EF4-FFF2-40B4-BE49-F238E27FC236}">
                <a16:creationId xmlns:a16="http://schemas.microsoft.com/office/drawing/2014/main" id="{9CBE6A41-205C-BF6F-54F7-E62B555D3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9640" y="2160329"/>
            <a:ext cx="1051560" cy="3040262"/>
          </a:xfrm>
          <a:prstGeom prst="rect">
            <a:avLst/>
          </a:prstGeom>
        </p:spPr>
      </p:pic>
      <p:pic>
        <p:nvPicPr>
          <p:cNvPr id="34" name="Image 3" descr="/mnt/data/ace_media/ppt/media/image5.png">
            <a:extLst>
              <a:ext uri="{FF2B5EF4-FFF2-40B4-BE49-F238E27FC236}">
                <a16:creationId xmlns:a16="http://schemas.microsoft.com/office/drawing/2014/main" id="{318F750F-94E7-B551-358E-2D66B6B3C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4352" y="2152412"/>
            <a:ext cx="1051560" cy="3056096"/>
          </a:xfrm>
          <a:prstGeom prst="rect">
            <a:avLst/>
          </a:prstGeom>
        </p:spPr>
      </p:pic>
      <p:sp>
        <p:nvSpPr>
          <p:cNvPr id="35" name="Text 14">
            <a:extLst>
              <a:ext uri="{FF2B5EF4-FFF2-40B4-BE49-F238E27FC236}">
                <a16:creationId xmlns:a16="http://schemas.microsoft.com/office/drawing/2014/main" id="{CEC52410-405A-299A-96E1-3074092EEA7A}"/>
              </a:ext>
            </a:extLst>
          </p:cNvPr>
          <p:cNvSpPr/>
          <p:nvPr/>
        </p:nvSpPr>
        <p:spPr>
          <a:xfrm>
            <a:off x="731520" y="5358384"/>
            <a:ext cx="5760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Made in Korea  |  Distributed in North America by Tonic &amp; Lee</a:t>
            </a:r>
            <a:endParaRPr lang="en-US" sz="1100" dirty="0"/>
          </a:p>
        </p:txBody>
      </p:sp>
      <p:sp>
        <p:nvSpPr>
          <p:cNvPr id="36" name="Shape 15">
            <a:extLst>
              <a:ext uri="{FF2B5EF4-FFF2-40B4-BE49-F238E27FC236}">
                <a16:creationId xmlns:a16="http://schemas.microsoft.com/office/drawing/2014/main" id="{918EADF2-70B5-6300-5000-6BB60547BA31}"/>
              </a:ext>
            </a:extLst>
          </p:cNvPr>
          <p:cNvSpPr/>
          <p:nvPr/>
        </p:nvSpPr>
        <p:spPr>
          <a:xfrm>
            <a:off x="502920" y="6327648"/>
            <a:ext cx="11155680" cy="0"/>
          </a:xfrm>
          <a:prstGeom prst="line">
            <a:avLst/>
          </a:prstGeom>
          <a:noFill/>
          <a:ln w="10160">
            <a:solidFill>
              <a:srgbClr val="D8E6D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16">
            <a:extLst>
              <a:ext uri="{FF2B5EF4-FFF2-40B4-BE49-F238E27FC236}">
                <a16:creationId xmlns:a16="http://schemas.microsoft.com/office/drawing/2014/main" id="{51EABF76-9195-17D1-FF6B-CD4AA77424EC}"/>
              </a:ext>
            </a:extLst>
          </p:cNvPr>
          <p:cNvSpPr/>
          <p:nvPr/>
        </p:nvSpPr>
        <p:spPr>
          <a:xfrm>
            <a:off x="548640" y="6446520"/>
            <a:ext cx="2834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80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Tonic &amp; Lee  |  ACE Aloe</a:t>
            </a:r>
            <a:endParaRPr lang="en-US" sz="780" dirty="0"/>
          </a:p>
        </p:txBody>
      </p:sp>
      <p:sp>
        <p:nvSpPr>
          <p:cNvPr id="38" name="Text 17">
            <a:extLst>
              <a:ext uri="{FF2B5EF4-FFF2-40B4-BE49-F238E27FC236}">
                <a16:creationId xmlns:a16="http://schemas.microsoft.com/office/drawing/2014/main" id="{93ABCF5A-927A-59A5-FE4F-4C008102C061}"/>
              </a:ext>
            </a:extLst>
          </p:cNvPr>
          <p:cNvSpPr/>
          <p:nvPr/>
        </p:nvSpPr>
        <p:spPr>
          <a:xfrm>
            <a:off x="11155680" y="6419088"/>
            <a:ext cx="502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FA06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0" descr="/mnt/data/ace_media/bg_hero_light.png">
            <a:extLst>
              <a:ext uri="{FF2B5EF4-FFF2-40B4-BE49-F238E27FC236}">
                <a16:creationId xmlns:a16="http://schemas.microsoft.com/office/drawing/2014/main" id="{2B1D8A5B-5036-9CEC-8B07-3BB2C4212B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23" name="Text 0">
            <a:extLst>
              <a:ext uri="{FF2B5EF4-FFF2-40B4-BE49-F238E27FC236}">
                <a16:creationId xmlns:a16="http://schemas.microsoft.com/office/drawing/2014/main" id="{ED417912-73BD-59B8-6B32-8BC336F853E6}"/>
              </a:ext>
            </a:extLst>
          </p:cNvPr>
          <p:cNvSpPr/>
          <p:nvPr/>
        </p:nvSpPr>
        <p:spPr>
          <a:xfrm>
            <a:off x="685800" y="502920"/>
            <a:ext cx="76809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E2F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Built for clean refreshment.</a:t>
            </a:r>
            <a:endParaRPr lang="en-US" sz="2600" dirty="0"/>
          </a:p>
        </p:txBody>
      </p:sp>
      <p:sp>
        <p:nvSpPr>
          <p:cNvPr id="24" name="Text 1">
            <a:extLst>
              <a:ext uri="{FF2B5EF4-FFF2-40B4-BE49-F238E27FC236}">
                <a16:creationId xmlns:a16="http://schemas.microsoft.com/office/drawing/2014/main" id="{A3A33164-68FA-3FE1-AEC3-2D70493B4EE2}"/>
              </a:ext>
            </a:extLst>
          </p:cNvPr>
          <p:cNvSpPr/>
          <p:nvPr/>
        </p:nvSpPr>
        <p:spPr>
          <a:xfrm>
            <a:off x="704088" y="1051560"/>
            <a:ext cx="7635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ACE is a low-sugar aloe drink with real aloe gel and simple, visible ingredients.</a:t>
            </a:r>
            <a:endParaRPr lang="en-US" sz="1250" dirty="0"/>
          </a:p>
        </p:txBody>
      </p:sp>
      <p:sp>
        <p:nvSpPr>
          <p:cNvPr id="25" name="Shape 2">
            <a:extLst>
              <a:ext uri="{FF2B5EF4-FFF2-40B4-BE49-F238E27FC236}">
                <a16:creationId xmlns:a16="http://schemas.microsoft.com/office/drawing/2014/main" id="{A94CDF02-C038-B25F-8F15-841D68BC9A75}"/>
              </a:ext>
            </a:extLst>
          </p:cNvPr>
          <p:cNvSpPr/>
          <p:nvPr/>
        </p:nvSpPr>
        <p:spPr>
          <a:xfrm>
            <a:off x="685800" y="1481328"/>
            <a:ext cx="1051560" cy="0"/>
          </a:xfrm>
          <a:prstGeom prst="line">
            <a:avLst/>
          </a:prstGeom>
          <a:noFill/>
          <a:ln w="27940">
            <a:solidFill>
              <a:srgbClr val="CF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3">
            <a:extLst>
              <a:ext uri="{FF2B5EF4-FFF2-40B4-BE49-F238E27FC236}">
                <a16:creationId xmlns:a16="http://schemas.microsoft.com/office/drawing/2014/main" id="{296F0896-089F-A346-1310-B3733D71321E}"/>
              </a:ext>
            </a:extLst>
          </p:cNvPr>
          <p:cNvSpPr/>
          <p:nvPr/>
        </p:nvSpPr>
        <p:spPr>
          <a:xfrm>
            <a:off x="731520" y="1874520"/>
            <a:ext cx="5623560" cy="71323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Shape 4">
            <a:extLst>
              <a:ext uri="{FF2B5EF4-FFF2-40B4-BE49-F238E27FC236}">
                <a16:creationId xmlns:a16="http://schemas.microsoft.com/office/drawing/2014/main" id="{C2AA07D5-0E17-3B0D-B20C-69AAC0ED029A}"/>
              </a:ext>
            </a:extLst>
          </p:cNvPr>
          <p:cNvSpPr/>
          <p:nvPr/>
        </p:nvSpPr>
        <p:spPr>
          <a:xfrm>
            <a:off x="731520" y="1874520"/>
            <a:ext cx="64008" cy="713232"/>
          </a:xfrm>
          <a:prstGeom prst="rect">
            <a:avLst/>
          </a:prstGeom>
          <a:solidFill>
            <a:srgbClr val="3F7D3F"/>
          </a:solidFill>
          <a:ln w="12700">
            <a:solidFill>
              <a:srgbClr val="3F7D3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5">
            <a:extLst>
              <a:ext uri="{FF2B5EF4-FFF2-40B4-BE49-F238E27FC236}">
                <a16:creationId xmlns:a16="http://schemas.microsoft.com/office/drawing/2014/main" id="{BC6016E1-403E-AB20-56EE-EDE47A7BC820}"/>
              </a:ext>
            </a:extLst>
          </p:cNvPr>
          <p:cNvSpPr/>
          <p:nvPr/>
        </p:nvSpPr>
        <p:spPr>
          <a:xfrm>
            <a:off x="960120" y="1956816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E2F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Real aloe gel</a:t>
            </a:r>
            <a:endParaRPr lang="en-US" sz="1600" dirty="0"/>
          </a:p>
        </p:txBody>
      </p:sp>
      <p:sp>
        <p:nvSpPr>
          <p:cNvPr id="29" name="Text 6">
            <a:extLst>
              <a:ext uri="{FF2B5EF4-FFF2-40B4-BE49-F238E27FC236}">
                <a16:creationId xmlns:a16="http://schemas.microsoft.com/office/drawing/2014/main" id="{185728FC-3AEF-A100-BA83-6DB385E7EF7D}"/>
              </a:ext>
            </a:extLst>
          </p:cNvPr>
          <p:cNvSpPr/>
          <p:nvPr/>
        </p:nvSpPr>
        <p:spPr>
          <a:xfrm>
            <a:off x="960120" y="2221992"/>
            <a:ext cx="49834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Visible aloe vera gel pieces in every bottle. No aloe powder shortcuts.</a:t>
            </a:r>
            <a:endParaRPr lang="en-US" sz="1100" dirty="0"/>
          </a:p>
        </p:txBody>
      </p:sp>
      <p:sp>
        <p:nvSpPr>
          <p:cNvPr id="30" name="Shape 7">
            <a:extLst>
              <a:ext uri="{FF2B5EF4-FFF2-40B4-BE49-F238E27FC236}">
                <a16:creationId xmlns:a16="http://schemas.microsoft.com/office/drawing/2014/main" id="{A969377F-5F85-B091-E226-726D5D164867}"/>
              </a:ext>
            </a:extLst>
          </p:cNvPr>
          <p:cNvSpPr/>
          <p:nvPr/>
        </p:nvSpPr>
        <p:spPr>
          <a:xfrm>
            <a:off x="731520" y="2834640"/>
            <a:ext cx="5623560" cy="71323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Shape 8">
            <a:extLst>
              <a:ext uri="{FF2B5EF4-FFF2-40B4-BE49-F238E27FC236}">
                <a16:creationId xmlns:a16="http://schemas.microsoft.com/office/drawing/2014/main" id="{DBFBDB2C-DC86-EDAC-3BB9-79CD5B2723F6}"/>
              </a:ext>
            </a:extLst>
          </p:cNvPr>
          <p:cNvSpPr/>
          <p:nvPr/>
        </p:nvSpPr>
        <p:spPr>
          <a:xfrm>
            <a:off x="731520" y="2834640"/>
            <a:ext cx="64008" cy="713232"/>
          </a:xfrm>
          <a:prstGeom prst="rect">
            <a:avLst/>
          </a:prstGeom>
          <a:solidFill>
            <a:srgbClr val="CFA34A"/>
          </a:solidFill>
          <a:ln w="12700">
            <a:solidFill>
              <a:srgbClr val="CFA34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9">
            <a:extLst>
              <a:ext uri="{FF2B5EF4-FFF2-40B4-BE49-F238E27FC236}">
                <a16:creationId xmlns:a16="http://schemas.microsoft.com/office/drawing/2014/main" id="{C81F188B-6D51-34DE-6391-B90E2BCA39A3}"/>
              </a:ext>
            </a:extLst>
          </p:cNvPr>
          <p:cNvSpPr/>
          <p:nvPr/>
        </p:nvSpPr>
        <p:spPr>
          <a:xfrm>
            <a:off x="960120" y="2916936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E2F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Low sugar profile</a:t>
            </a:r>
            <a:endParaRPr lang="en-US" sz="1600" dirty="0"/>
          </a:p>
        </p:txBody>
      </p:sp>
      <p:sp>
        <p:nvSpPr>
          <p:cNvPr id="33" name="Text 10">
            <a:extLst>
              <a:ext uri="{FF2B5EF4-FFF2-40B4-BE49-F238E27FC236}">
                <a16:creationId xmlns:a16="http://schemas.microsoft.com/office/drawing/2014/main" id="{A88986DF-5E2D-B6F0-179A-67A75D9E3A79}"/>
              </a:ext>
            </a:extLst>
          </p:cNvPr>
          <p:cNvSpPr/>
          <p:nvPr/>
        </p:nvSpPr>
        <p:spPr>
          <a:xfrm>
            <a:off x="960120" y="3182112"/>
            <a:ext cx="49834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Sweetened with natural honey and stevia to keep every sip light.</a:t>
            </a:r>
            <a:endParaRPr lang="en-US" sz="1100" dirty="0"/>
          </a:p>
        </p:txBody>
      </p:sp>
      <p:sp>
        <p:nvSpPr>
          <p:cNvPr id="34" name="Shape 11">
            <a:extLst>
              <a:ext uri="{FF2B5EF4-FFF2-40B4-BE49-F238E27FC236}">
                <a16:creationId xmlns:a16="http://schemas.microsoft.com/office/drawing/2014/main" id="{835A4C11-A26C-F5F1-A63E-4EC74F010B6A}"/>
              </a:ext>
            </a:extLst>
          </p:cNvPr>
          <p:cNvSpPr/>
          <p:nvPr/>
        </p:nvSpPr>
        <p:spPr>
          <a:xfrm>
            <a:off x="731520" y="3794760"/>
            <a:ext cx="5623560" cy="71323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5" name="Shape 12">
            <a:extLst>
              <a:ext uri="{FF2B5EF4-FFF2-40B4-BE49-F238E27FC236}">
                <a16:creationId xmlns:a16="http://schemas.microsoft.com/office/drawing/2014/main" id="{0BDFBDEF-1293-97CA-458F-CFF7326163C5}"/>
              </a:ext>
            </a:extLst>
          </p:cNvPr>
          <p:cNvSpPr/>
          <p:nvPr/>
        </p:nvSpPr>
        <p:spPr>
          <a:xfrm>
            <a:off x="731520" y="3794760"/>
            <a:ext cx="64008" cy="713232"/>
          </a:xfrm>
          <a:prstGeom prst="rect">
            <a:avLst/>
          </a:prstGeom>
          <a:solidFill>
            <a:srgbClr val="6FA064"/>
          </a:solidFill>
          <a:ln w="12700">
            <a:solidFill>
              <a:srgbClr val="6FA06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13">
            <a:extLst>
              <a:ext uri="{FF2B5EF4-FFF2-40B4-BE49-F238E27FC236}">
                <a16:creationId xmlns:a16="http://schemas.microsoft.com/office/drawing/2014/main" id="{FDFBF667-3B01-D882-CB29-558EA3ECC2B3}"/>
              </a:ext>
            </a:extLst>
          </p:cNvPr>
          <p:cNvSpPr/>
          <p:nvPr/>
        </p:nvSpPr>
        <p:spPr>
          <a:xfrm>
            <a:off x="960120" y="3877056"/>
            <a:ext cx="2057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E2F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Retail friendly</a:t>
            </a:r>
            <a:endParaRPr lang="en-US" sz="1600" dirty="0"/>
          </a:p>
        </p:txBody>
      </p:sp>
      <p:sp>
        <p:nvSpPr>
          <p:cNvPr id="37" name="Text 14">
            <a:extLst>
              <a:ext uri="{FF2B5EF4-FFF2-40B4-BE49-F238E27FC236}">
                <a16:creationId xmlns:a16="http://schemas.microsoft.com/office/drawing/2014/main" id="{93FE8022-C01A-FDAF-22D2-127BA5284848}"/>
              </a:ext>
            </a:extLst>
          </p:cNvPr>
          <p:cNvSpPr/>
          <p:nvPr/>
        </p:nvSpPr>
        <p:spPr>
          <a:xfrm>
            <a:off x="960120" y="4142232"/>
            <a:ext cx="49834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Available in 500ml and 1.5L bottles for immediate consumption and take home.</a:t>
            </a:r>
            <a:endParaRPr lang="en-US" sz="1200" dirty="0"/>
          </a:p>
        </p:txBody>
      </p:sp>
      <p:sp>
        <p:nvSpPr>
          <p:cNvPr id="38" name="Shape 15">
            <a:extLst>
              <a:ext uri="{FF2B5EF4-FFF2-40B4-BE49-F238E27FC236}">
                <a16:creationId xmlns:a16="http://schemas.microsoft.com/office/drawing/2014/main" id="{DE58D8AB-80E2-DD74-A8EC-2D1730CF8240}"/>
              </a:ext>
            </a:extLst>
          </p:cNvPr>
          <p:cNvSpPr/>
          <p:nvPr/>
        </p:nvSpPr>
        <p:spPr>
          <a:xfrm>
            <a:off x="6988526" y="1874520"/>
            <a:ext cx="4774064" cy="2633472"/>
          </a:xfrm>
          <a:prstGeom prst="roundRect">
            <a:avLst/>
          </a:prstGeom>
          <a:solidFill>
            <a:srgbClr val="EFF7EE"/>
          </a:solidFill>
          <a:ln w="12700">
            <a:solidFill>
              <a:srgbClr val="EFF7E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Text 16">
            <a:extLst>
              <a:ext uri="{FF2B5EF4-FFF2-40B4-BE49-F238E27FC236}">
                <a16:creationId xmlns:a16="http://schemas.microsoft.com/office/drawing/2014/main" id="{98FF413A-C15A-A3FB-A35E-9807B090F4E0}"/>
              </a:ext>
            </a:extLst>
          </p:cNvPr>
          <p:cNvSpPr/>
          <p:nvPr/>
        </p:nvSpPr>
        <p:spPr>
          <a:xfrm>
            <a:off x="6988526" y="2026743"/>
            <a:ext cx="4774064" cy="78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E2F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Key product facts</a:t>
            </a:r>
            <a:endParaRPr lang="en-US" sz="2000" dirty="0"/>
          </a:p>
        </p:txBody>
      </p:sp>
      <p:sp>
        <p:nvSpPr>
          <p:cNvPr id="40" name="Text 17">
            <a:extLst>
              <a:ext uri="{FF2B5EF4-FFF2-40B4-BE49-F238E27FC236}">
                <a16:creationId xmlns:a16="http://schemas.microsoft.com/office/drawing/2014/main" id="{3CA28239-7D75-A71F-C7D3-30F69BCD7889}"/>
              </a:ext>
            </a:extLst>
          </p:cNvPr>
          <p:cNvSpPr/>
          <p:nvPr/>
        </p:nvSpPr>
        <p:spPr>
          <a:xfrm>
            <a:off x="6988526" y="2377966"/>
            <a:ext cx="4774064" cy="16265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B2A23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Original — 77 cal per 240ml serving</a:t>
            </a:r>
            <a:endParaRPr lang="en-US" sz="1600" b="1" dirty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rgbClr val="1B2A23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•  Pack 500ml × 20  </a:t>
            </a:r>
            <a:endParaRPr lang="en-US" sz="1600" b="1" dirty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rgbClr val="1B2A23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•  Pack 1.5L × 12  </a:t>
            </a:r>
            <a:endParaRPr lang="en-US" sz="1600" b="1" dirty="0">
              <a:latin typeface="Aptos" panose="020B0004020202020204" pitchFamily="34" charset="0"/>
            </a:endParaRPr>
          </a:p>
          <a:p>
            <a:pPr marL="0" indent="0" algn="ctr">
              <a:buNone/>
            </a:pPr>
            <a:r>
              <a:rPr lang="en-US" sz="1600" b="1" dirty="0">
                <a:solidFill>
                  <a:srgbClr val="1B2A23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•  Origin: Busan, KR</a:t>
            </a:r>
            <a:endParaRPr lang="en-US" sz="1600" b="1" dirty="0">
              <a:latin typeface="Aptos" panose="020B0004020202020204" pitchFamily="34" charset="0"/>
            </a:endParaRPr>
          </a:p>
        </p:txBody>
      </p:sp>
      <p:pic>
        <p:nvPicPr>
          <p:cNvPr id="41" name="Image 1" descr="/mnt/data/ace_media/ppt/media/image2.png">
            <a:extLst>
              <a:ext uri="{FF2B5EF4-FFF2-40B4-BE49-F238E27FC236}">
                <a16:creationId xmlns:a16="http://schemas.microsoft.com/office/drawing/2014/main" id="{614CAF70-A3E7-C00C-C9CD-2E1AE7D74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860" y="1863177"/>
            <a:ext cx="1234440" cy="3587591"/>
          </a:xfrm>
          <a:prstGeom prst="rect">
            <a:avLst/>
          </a:prstGeom>
        </p:spPr>
      </p:pic>
      <p:sp>
        <p:nvSpPr>
          <p:cNvPr id="43" name="Shape 18">
            <a:extLst>
              <a:ext uri="{FF2B5EF4-FFF2-40B4-BE49-F238E27FC236}">
                <a16:creationId xmlns:a16="http://schemas.microsoft.com/office/drawing/2014/main" id="{04C71227-CC50-21DC-A338-AF61979F9E4C}"/>
              </a:ext>
            </a:extLst>
          </p:cNvPr>
          <p:cNvSpPr/>
          <p:nvPr/>
        </p:nvSpPr>
        <p:spPr>
          <a:xfrm>
            <a:off x="502920" y="6327648"/>
            <a:ext cx="11155680" cy="0"/>
          </a:xfrm>
          <a:prstGeom prst="line">
            <a:avLst/>
          </a:prstGeom>
          <a:noFill/>
          <a:ln w="10160">
            <a:solidFill>
              <a:srgbClr val="D8E6D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19">
            <a:extLst>
              <a:ext uri="{FF2B5EF4-FFF2-40B4-BE49-F238E27FC236}">
                <a16:creationId xmlns:a16="http://schemas.microsoft.com/office/drawing/2014/main" id="{E72C3D3E-D3D6-560A-29EC-25776FCFCFBD}"/>
              </a:ext>
            </a:extLst>
          </p:cNvPr>
          <p:cNvSpPr/>
          <p:nvPr/>
        </p:nvSpPr>
        <p:spPr>
          <a:xfrm>
            <a:off x="548640" y="6446520"/>
            <a:ext cx="2834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80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Tonic &amp; Lee  |  ACE Aloe</a:t>
            </a:r>
            <a:endParaRPr lang="en-US" sz="780" dirty="0"/>
          </a:p>
        </p:txBody>
      </p:sp>
      <p:sp>
        <p:nvSpPr>
          <p:cNvPr id="45" name="Text 20">
            <a:extLst>
              <a:ext uri="{FF2B5EF4-FFF2-40B4-BE49-F238E27FC236}">
                <a16:creationId xmlns:a16="http://schemas.microsoft.com/office/drawing/2014/main" id="{1BC789A7-E8EF-359F-4C14-D255E8AA7898}"/>
              </a:ext>
            </a:extLst>
          </p:cNvPr>
          <p:cNvSpPr/>
          <p:nvPr/>
        </p:nvSpPr>
        <p:spPr>
          <a:xfrm>
            <a:off x="11155680" y="6419088"/>
            <a:ext cx="502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FA06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 0" descr="/mnt/data/ace_media/bg_hero_light.png">
            <a:extLst>
              <a:ext uri="{FF2B5EF4-FFF2-40B4-BE49-F238E27FC236}">
                <a16:creationId xmlns:a16="http://schemas.microsoft.com/office/drawing/2014/main" id="{2946ECA4-E584-C9D0-B43C-A9ED580AC4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9" name="Text 0">
            <a:extLst>
              <a:ext uri="{FF2B5EF4-FFF2-40B4-BE49-F238E27FC236}">
                <a16:creationId xmlns:a16="http://schemas.microsoft.com/office/drawing/2014/main" id="{F305C559-1D01-36FC-2296-E83C289434FD}"/>
              </a:ext>
            </a:extLst>
          </p:cNvPr>
          <p:cNvSpPr/>
          <p:nvPr/>
        </p:nvSpPr>
        <p:spPr>
          <a:xfrm>
            <a:off x="685800" y="502920"/>
            <a:ext cx="76809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E2F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short ingredient list, on purpose.</a:t>
            </a:r>
            <a:endParaRPr lang="en-US" sz="2600" dirty="0"/>
          </a:p>
        </p:txBody>
      </p:sp>
      <p:sp>
        <p:nvSpPr>
          <p:cNvPr id="13" name="Text 1">
            <a:extLst>
              <a:ext uri="{FF2B5EF4-FFF2-40B4-BE49-F238E27FC236}">
                <a16:creationId xmlns:a16="http://schemas.microsoft.com/office/drawing/2014/main" id="{527E24C8-FF27-D28B-B363-4DCD52C33891}"/>
              </a:ext>
            </a:extLst>
          </p:cNvPr>
          <p:cNvSpPr/>
          <p:nvPr/>
        </p:nvSpPr>
        <p:spPr>
          <a:xfrm>
            <a:off x="704088" y="1051560"/>
            <a:ext cx="7635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 high-fructose syrups. No aloe powder shortcuts. The ingredients on the label are doing the work.</a:t>
            </a:r>
            <a:endParaRPr lang="en-US" sz="1250" dirty="0"/>
          </a:p>
        </p:txBody>
      </p:sp>
      <p:sp>
        <p:nvSpPr>
          <p:cNvPr id="17" name="Shape 2">
            <a:extLst>
              <a:ext uri="{FF2B5EF4-FFF2-40B4-BE49-F238E27FC236}">
                <a16:creationId xmlns:a16="http://schemas.microsoft.com/office/drawing/2014/main" id="{0E58913A-3186-857E-DA47-D01436E9D2F5}"/>
              </a:ext>
            </a:extLst>
          </p:cNvPr>
          <p:cNvSpPr/>
          <p:nvPr/>
        </p:nvSpPr>
        <p:spPr>
          <a:xfrm>
            <a:off x="685800" y="1481328"/>
            <a:ext cx="1051560" cy="0"/>
          </a:xfrm>
          <a:prstGeom prst="line">
            <a:avLst/>
          </a:prstGeom>
          <a:noFill/>
          <a:ln w="27940">
            <a:solidFill>
              <a:srgbClr val="CFA34A"/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1" name="Shape 3">
            <a:extLst>
              <a:ext uri="{FF2B5EF4-FFF2-40B4-BE49-F238E27FC236}">
                <a16:creationId xmlns:a16="http://schemas.microsoft.com/office/drawing/2014/main" id="{4D73DBAB-D39A-D1A5-428A-F580975CFF5B}"/>
              </a:ext>
            </a:extLst>
          </p:cNvPr>
          <p:cNvSpPr/>
          <p:nvPr/>
        </p:nvSpPr>
        <p:spPr>
          <a:xfrm>
            <a:off x="320040" y="1812395"/>
            <a:ext cx="3063240" cy="160934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2" name="Shape 4">
            <a:extLst>
              <a:ext uri="{FF2B5EF4-FFF2-40B4-BE49-F238E27FC236}">
                <a16:creationId xmlns:a16="http://schemas.microsoft.com/office/drawing/2014/main" id="{F4F895C0-4AD5-097A-EC89-631631A8D6EB}"/>
              </a:ext>
            </a:extLst>
          </p:cNvPr>
          <p:cNvSpPr/>
          <p:nvPr/>
        </p:nvSpPr>
        <p:spPr>
          <a:xfrm>
            <a:off x="539496" y="2022707"/>
            <a:ext cx="420624" cy="420624"/>
          </a:xfrm>
          <a:prstGeom prst="roundRect">
            <a:avLst/>
          </a:prstGeom>
          <a:solidFill>
            <a:srgbClr val="D8992C"/>
          </a:solidFill>
          <a:ln w="12700">
            <a:solidFill>
              <a:srgbClr val="D8992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3" name="Text 5">
            <a:extLst>
              <a:ext uri="{FF2B5EF4-FFF2-40B4-BE49-F238E27FC236}">
                <a16:creationId xmlns:a16="http://schemas.microsoft.com/office/drawing/2014/main" id="{D0935819-3204-1548-C830-B9C30BBA0564}"/>
              </a:ext>
            </a:extLst>
          </p:cNvPr>
          <p:cNvSpPr/>
          <p:nvPr/>
        </p:nvSpPr>
        <p:spPr>
          <a:xfrm>
            <a:off x="1115568" y="1995275"/>
            <a:ext cx="2057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E2F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Natural Honey</a:t>
            </a:r>
            <a:endParaRPr lang="en-US" sz="2000" dirty="0"/>
          </a:p>
        </p:txBody>
      </p:sp>
      <p:sp>
        <p:nvSpPr>
          <p:cNvPr id="24" name="Text 6">
            <a:extLst>
              <a:ext uri="{FF2B5EF4-FFF2-40B4-BE49-F238E27FC236}">
                <a16:creationId xmlns:a16="http://schemas.microsoft.com/office/drawing/2014/main" id="{5EA49FCA-88E1-A24D-DFA6-12C5C2644FB6}"/>
              </a:ext>
            </a:extLst>
          </p:cNvPr>
          <p:cNvSpPr/>
          <p:nvPr/>
        </p:nvSpPr>
        <p:spPr>
          <a:xfrm>
            <a:off x="1115568" y="2470763"/>
            <a:ext cx="2057400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Real honey for clean, mellow sweetness — never refined or corn-syrup-based.</a:t>
            </a:r>
            <a:endParaRPr lang="en-US" sz="1200" dirty="0"/>
          </a:p>
        </p:txBody>
      </p:sp>
      <p:sp>
        <p:nvSpPr>
          <p:cNvPr id="25" name="Shape 7">
            <a:extLst>
              <a:ext uri="{FF2B5EF4-FFF2-40B4-BE49-F238E27FC236}">
                <a16:creationId xmlns:a16="http://schemas.microsoft.com/office/drawing/2014/main" id="{FBB5BE6D-64B1-01F6-B0F5-0FCE43720EF0}"/>
              </a:ext>
            </a:extLst>
          </p:cNvPr>
          <p:cNvSpPr/>
          <p:nvPr/>
        </p:nvSpPr>
        <p:spPr>
          <a:xfrm>
            <a:off x="3175254" y="1812216"/>
            <a:ext cx="3063240" cy="160934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6" name="Shape 8">
            <a:extLst>
              <a:ext uri="{FF2B5EF4-FFF2-40B4-BE49-F238E27FC236}">
                <a16:creationId xmlns:a16="http://schemas.microsoft.com/office/drawing/2014/main" id="{7A75B80F-607F-2516-5771-1C011B72C35A}"/>
              </a:ext>
            </a:extLst>
          </p:cNvPr>
          <p:cNvSpPr/>
          <p:nvPr/>
        </p:nvSpPr>
        <p:spPr>
          <a:xfrm>
            <a:off x="3394710" y="2022528"/>
            <a:ext cx="420624" cy="420624"/>
          </a:xfrm>
          <a:prstGeom prst="roundRect">
            <a:avLst/>
          </a:prstGeom>
          <a:solidFill>
            <a:srgbClr val="3F7D3F"/>
          </a:solidFill>
          <a:ln w="12700">
            <a:solidFill>
              <a:srgbClr val="3F7D3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7" name="Text 9">
            <a:extLst>
              <a:ext uri="{FF2B5EF4-FFF2-40B4-BE49-F238E27FC236}">
                <a16:creationId xmlns:a16="http://schemas.microsoft.com/office/drawing/2014/main" id="{9E1773BB-3E76-0ECE-F177-B0A0AD31E164}"/>
              </a:ext>
            </a:extLst>
          </p:cNvPr>
          <p:cNvSpPr/>
          <p:nvPr/>
        </p:nvSpPr>
        <p:spPr>
          <a:xfrm>
            <a:off x="3970782" y="1995096"/>
            <a:ext cx="2057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E2F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Stevia</a:t>
            </a:r>
            <a:endParaRPr lang="en-US" sz="2000" dirty="0"/>
          </a:p>
        </p:txBody>
      </p:sp>
      <p:sp>
        <p:nvSpPr>
          <p:cNvPr id="29" name="Text 10">
            <a:extLst>
              <a:ext uri="{FF2B5EF4-FFF2-40B4-BE49-F238E27FC236}">
                <a16:creationId xmlns:a16="http://schemas.microsoft.com/office/drawing/2014/main" id="{CB465A34-3C1E-B2F7-D7DD-0131602495ED}"/>
              </a:ext>
            </a:extLst>
          </p:cNvPr>
          <p:cNvSpPr/>
          <p:nvPr/>
        </p:nvSpPr>
        <p:spPr>
          <a:xfrm>
            <a:off x="3970782" y="2470584"/>
            <a:ext cx="2057400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natural, plant-based sweetener that keeps every serving low in sugar.</a:t>
            </a:r>
            <a:endParaRPr lang="en-US" sz="1200" dirty="0"/>
          </a:p>
        </p:txBody>
      </p:sp>
      <p:sp>
        <p:nvSpPr>
          <p:cNvPr id="31" name="Shape 11">
            <a:extLst>
              <a:ext uri="{FF2B5EF4-FFF2-40B4-BE49-F238E27FC236}">
                <a16:creationId xmlns:a16="http://schemas.microsoft.com/office/drawing/2014/main" id="{2726CEF9-A350-9712-6285-D7441A1534AC}"/>
              </a:ext>
            </a:extLst>
          </p:cNvPr>
          <p:cNvSpPr/>
          <p:nvPr/>
        </p:nvSpPr>
        <p:spPr>
          <a:xfrm>
            <a:off x="320040" y="4056709"/>
            <a:ext cx="3063240" cy="160934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32" name="Shape 12">
            <a:extLst>
              <a:ext uri="{FF2B5EF4-FFF2-40B4-BE49-F238E27FC236}">
                <a16:creationId xmlns:a16="http://schemas.microsoft.com/office/drawing/2014/main" id="{3EB78E8F-E91A-3BCD-3400-42EB28EE4C04}"/>
              </a:ext>
            </a:extLst>
          </p:cNvPr>
          <p:cNvSpPr/>
          <p:nvPr/>
        </p:nvSpPr>
        <p:spPr>
          <a:xfrm>
            <a:off x="539496" y="4267021"/>
            <a:ext cx="420624" cy="420624"/>
          </a:xfrm>
          <a:prstGeom prst="roundRect">
            <a:avLst/>
          </a:prstGeom>
          <a:solidFill>
            <a:srgbClr val="6FA064"/>
          </a:solidFill>
          <a:ln w="12700">
            <a:solidFill>
              <a:srgbClr val="6FA064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38" name="Text 13">
            <a:extLst>
              <a:ext uri="{FF2B5EF4-FFF2-40B4-BE49-F238E27FC236}">
                <a16:creationId xmlns:a16="http://schemas.microsoft.com/office/drawing/2014/main" id="{9050D95D-272C-6BF8-5454-2483FF0B64DE}"/>
              </a:ext>
            </a:extLst>
          </p:cNvPr>
          <p:cNvSpPr/>
          <p:nvPr/>
        </p:nvSpPr>
        <p:spPr>
          <a:xfrm>
            <a:off x="1115568" y="4239589"/>
            <a:ext cx="2057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E2F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8% Real Aloe Gel</a:t>
            </a:r>
            <a:endParaRPr lang="en-US" sz="2000" dirty="0"/>
          </a:p>
        </p:txBody>
      </p:sp>
      <p:sp>
        <p:nvSpPr>
          <p:cNvPr id="39" name="Text 14">
            <a:extLst>
              <a:ext uri="{FF2B5EF4-FFF2-40B4-BE49-F238E27FC236}">
                <a16:creationId xmlns:a16="http://schemas.microsoft.com/office/drawing/2014/main" id="{9EB74FB2-65F2-3EE9-6483-BC8E19EC69DA}"/>
              </a:ext>
            </a:extLst>
          </p:cNvPr>
          <p:cNvSpPr/>
          <p:nvPr/>
        </p:nvSpPr>
        <p:spPr>
          <a:xfrm>
            <a:off x="1115568" y="4715077"/>
            <a:ext cx="2057400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Whole aloe vera gel with visible pieces in every bottle. No aloe powder.</a:t>
            </a:r>
            <a:endParaRPr lang="en-US" sz="1200" dirty="0"/>
          </a:p>
        </p:txBody>
      </p:sp>
      <p:pic>
        <p:nvPicPr>
          <p:cNvPr id="43" name="Image 1" descr="/mnt/data/ace_media/ppt/media/image2.png">
            <a:extLst>
              <a:ext uri="{FF2B5EF4-FFF2-40B4-BE49-F238E27FC236}">
                <a16:creationId xmlns:a16="http://schemas.microsoft.com/office/drawing/2014/main" id="{C44AE9EA-6B81-1489-95AB-3BDE00EC1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462" y="2467934"/>
            <a:ext cx="822960" cy="2391727"/>
          </a:xfrm>
          <a:prstGeom prst="rect">
            <a:avLst/>
          </a:prstGeom>
        </p:spPr>
      </p:pic>
      <p:pic>
        <p:nvPicPr>
          <p:cNvPr id="44" name="Image 2" descr="/mnt/data/ace_media/ppt/media/image4.png">
            <a:extLst>
              <a:ext uri="{FF2B5EF4-FFF2-40B4-BE49-F238E27FC236}">
                <a16:creationId xmlns:a16="http://schemas.microsoft.com/office/drawing/2014/main" id="{A8CFFEEF-6B4E-DF3C-E327-CC0319041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8582" y="2753212"/>
            <a:ext cx="658368" cy="1903468"/>
          </a:xfrm>
          <a:prstGeom prst="rect">
            <a:avLst/>
          </a:prstGeom>
        </p:spPr>
      </p:pic>
      <p:pic>
        <p:nvPicPr>
          <p:cNvPr id="45" name="Image 3" descr="/mnt/data/ace_media/ppt/media/image5.png">
            <a:extLst>
              <a:ext uri="{FF2B5EF4-FFF2-40B4-BE49-F238E27FC236}">
                <a16:creationId xmlns:a16="http://schemas.microsoft.com/office/drawing/2014/main" id="{E92AAB0E-43D2-CB2C-D9F1-FBF821C81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1542" y="2748255"/>
            <a:ext cx="658368" cy="1913382"/>
          </a:xfrm>
          <a:prstGeom prst="rect">
            <a:avLst/>
          </a:prstGeom>
        </p:spPr>
      </p:pic>
      <p:sp>
        <p:nvSpPr>
          <p:cNvPr id="46" name="Shape 18">
            <a:extLst>
              <a:ext uri="{FF2B5EF4-FFF2-40B4-BE49-F238E27FC236}">
                <a16:creationId xmlns:a16="http://schemas.microsoft.com/office/drawing/2014/main" id="{249540D2-F448-8B2B-5048-A4E7882074DC}"/>
              </a:ext>
            </a:extLst>
          </p:cNvPr>
          <p:cNvSpPr/>
          <p:nvPr/>
        </p:nvSpPr>
        <p:spPr>
          <a:xfrm>
            <a:off x="502920" y="6327648"/>
            <a:ext cx="11155680" cy="0"/>
          </a:xfrm>
          <a:prstGeom prst="line">
            <a:avLst/>
          </a:prstGeom>
          <a:noFill/>
          <a:ln w="10160">
            <a:solidFill>
              <a:srgbClr val="D8E6D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7" name="Text 19">
            <a:extLst>
              <a:ext uri="{FF2B5EF4-FFF2-40B4-BE49-F238E27FC236}">
                <a16:creationId xmlns:a16="http://schemas.microsoft.com/office/drawing/2014/main" id="{DC8E9297-2E8F-78A9-BA31-BBC9DD8B32E2}"/>
              </a:ext>
            </a:extLst>
          </p:cNvPr>
          <p:cNvSpPr/>
          <p:nvPr/>
        </p:nvSpPr>
        <p:spPr>
          <a:xfrm>
            <a:off x="548640" y="6446520"/>
            <a:ext cx="2834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80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Tonic &amp; Lee  |  ACE Aloe</a:t>
            </a:r>
            <a:endParaRPr lang="en-US" sz="780" dirty="0"/>
          </a:p>
        </p:txBody>
      </p:sp>
      <p:sp>
        <p:nvSpPr>
          <p:cNvPr id="48" name="Text 20">
            <a:extLst>
              <a:ext uri="{FF2B5EF4-FFF2-40B4-BE49-F238E27FC236}">
                <a16:creationId xmlns:a16="http://schemas.microsoft.com/office/drawing/2014/main" id="{FFACE7AB-17D8-02D5-28FB-1118284FC662}"/>
              </a:ext>
            </a:extLst>
          </p:cNvPr>
          <p:cNvSpPr/>
          <p:nvPr/>
        </p:nvSpPr>
        <p:spPr>
          <a:xfrm>
            <a:off x="11155680" y="6419088"/>
            <a:ext cx="502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FA06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05</a:t>
            </a:r>
            <a:endParaRPr lang="en-US" sz="800" dirty="0"/>
          </a:p>
        </p:txBody>
      </p:sp>
      <p:sp>
        <p:nvSpPr>
          <p:cNvPr id="49" name="Shape 3">
            <a:extLst>
              <a:ext uri="{FF2B5EF4-FFF2-40B4-BE49-F238E27FC236}">
                <a16:creationId xmlns:a16="http://schemas.microsoft.com/office/drawing/2014/main" id="{D02A4E9A-002B-F4AE-9201-4A1B0A5B94AB}"/>
              </a:ext>
            </a:extLst>
          </p:cNvPr>
          <p:cNvSpPr/>
          <p:nvPr/>
        </p:nvSpPr>
        <p:spPr>
          <a:xfrm>
            <a:off x="3141592" y="4056081"/>
            <a:ext cx="4166750" cy="160934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50" name="Shape 4">
            <a:extLst>
              <a:ext uri="{FF2B5EF4-FFF2-40B4-BE49-F238E27FC236}">
                <a16:creationId xmlns:a16="http://schemas.microsoft.com/office/drawing/2014/main" id="{7D0ED12F-C9AF-FD53-C5E4-80B3857E0749}"/>
              </a:ext>
            </a:extLst>
          </p:cNvPr>
          <p:cNvSpPr/>
          <p:nvPr/>
        </p:nvSpPr>
        <p:spPr>
          <a:xfrm>
            <a:off x="3361048" y="4266393"/>
            <a:ext cx="420624" cy="420624"/>
          </a:xfrm>
          <a:prstGeom prst="roundRect">
            <a:avLst/>
          </a:prstGeom>
          <a:solidFill>
            <a:srgbClr val="DFF4E6"/>
          </a:solidFill>
          <a:ln w="12700">
            <a:solidFill>
              <a:srgbClr val="D8992C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2800"/>
          </a:p>
        </p:txBody>
      </p:sp>
      <p:sp>
        <p:nvSpPr>
          <p:cNvPr id="51" name="Text 5">
            <a:extLst>
              <a:ext uri="{FF2B5EF4-FFF2-40B4-BE49-F238E27FC236}">
                <a16:creationId xmlns:a16="http://schemas.microsoft.com/office/drawing/2014/main" id="{1BD0CAEE-BF97-1457-2C93-843BE79E2272}"/>
              </a:ext>
            </a:extLst>
          </p:cNvPr>
          <p:cNvSpPr/>
          <p:nvPr/>
        </p:nvSpPr>
        <p:spPr>
          <a:xfrm>
            <a:off x="3937120" y="4157293"/>
            <a:ext cx="3709774" cy="420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b="1" dirty="0">
                <a:solidFill>
                  <a:srgbClr val="102C22"/>
                </a:solidFill>
              </a:rPr>
              <a:t>Hydrates from the inside out.</a:t>
            </a:r>
            <a:endParaRPr lang="en-US" sz="2000" dirty="0"/>
          </a:p>
        </p:txBody>
      </p:sp>
      <p:sp>
        <p:nvSpPr>
          <p:cNvPr id="52" name="Text 6">
            <a:extLst>
              <a:ext uri="{FF2B5EF4-FFF2-40B4-BE49-F238E27FC236}">
                <a16:creationId xmlns:a16="http://schemas.microsoft.com/office/drawing/2014/main" id="{699FB9D9-9B23-EDB6-0FC6-BEBFDA3357C9}"/>
              </a:ext>
            </a:extLst>
          </p:cNvPr>
          <p:cNvSpPr/>
          <p:nvPr/>
        </p:nvSpPr>
        <p:spPr>
          <a:xfrm>
            <a:off x="3937119" y="4721710"/>
            <a:ext cx="3261539" cy="7310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r>
              <a:rPr lang="en-US" sz="1200" dirty="0">
                <a:solidFill>
                  <a:srgbClr val="4B5A55"/>
                </a:solidFill>
              </a:rPr>
              <a:t>Aloe Vera contains over 75 active components, including a broad range of vitamins that</a:t>
            </a:r>
          </a:p>
          <a:p>
            <a:r>
              <a:rPr lang="en-US" sz="1200" dirty="0">
                <a:solidFill>
                  <a:srgbClr val="4B5A55"/>
                </a:solidFill>
              </a:rPr>
              <a:t>f</a:t>
            </a:r>
            <a:r>
              <a:rPr lang="en-US" sz="1200">
                <a:solidFill>
                  <a:srgbClr val="4B5A55"/>
                </a:solidFill>
              </a:rPr>
              <a:t>unctions </a:t>
            </a:r>
            <a:r>
              <a:rPr lang="en-US" sz="1200" dirty="0">
                <a:solidFill>
                  <a:srgbClr val="4B5A55"/>
                </a:solidFill>
              </a:rPr>
              <a:t>as antioxidants which also promotes skin and hair health.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0" descr="/mnt/data/ace_media/bg_hero_light.png">
            <a:extLst>
              <a:ext uri="{FF2B5EF4-FFF2-40B4-BE49-F238E27FC236}">
                <a16:creationId xmlns:a16="http://schemas.microsoft.com/office/drawing/2014/main" id="{2CB997AF-DB27-62C2-0874-3EDF4251AD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25" name="Text 0">
            <a:extLst>
              <a:ext uri="{FF2B5EF4-FFF2-40B4-BE49-F238E27FC236}">
                <a16:creationId xmlns:a16="http://schemas.microsoft.com/office/drawing/2014/main" id="{7A1AA1D3-E324-6686-0FC9-9BF4FC968FA2}"/>
              </a:ext>
            </a:extLst>
          </p:cNvPr>
          <p:cNvSpPr/>
          <p:nvPr/>
        </p:nvSpPr>
        <p:spPr>
          <a:xfrm>
            <a:off x="685800" y="502920"/>
            <a:ext cx="76809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E2F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Three flavors. Real aloe gel in bottle.</a:t>
            </a:r>
            <a:endParaRPr lang="en-US" sz="2600" dirty="0"/>
          </a:p>
        </p:txBody>
      </p:sp>
      <p:sp>
        <p:nvSpPr>
          <p:cNvPr id="26" name="Text 1">
            <a:extLst>
              <a:ext uri="{FF2B5EF4-FFF2-40B4-BE49-F238E27FC236}">
                <a16:creationId xmlns:a16="http://schemas.microsoft.com/office/drawing/2014/main" id="{95D1C879-6055-BA95-44BC-A26D4288E63C}"/>
              </a:ext>
            </a:extLst>
          </p:cNvPr>
          <p:cNvSpPr/>
          <p:nvPr/>
        </p:nvSpPr>
        <p:spPr>
          <a:xfrm>
            <a:off x="704088" y="1051560"/>
            <a:ext cx="7635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Each flavor keeps the aloe gel texture and low-sugar positioning while giving shoppers a clear choice.</a:t>
            </a:r>
            <a:endParaRPr lang="en-US" sz="1250" dirty="0"/>
          </a:p>
        </p:txBody>
      </p:sp>
      <p:sp>
        <p:nvSpPr>
          <p:cNvPr id="27" name="Shape 2">
            <a:extLst>
              <a:ext uri="{FF2B5EF4-FFF2-40B4-BE49-F238E27FC236}">
                <a16:creationId xmlns:a16="http://schemas.microsoft.com/office/drawing/2014/main" id="{44FFBEC4-8849-F806-DEE5-1DC82C2F14E4}"/>
              </a:ext>
            </a:extLst>
          </p:cNvPr>
          <p:cNvSpPr/>
          <p:nvPr/>
        </p:nvSpPr>
        <p:spPr>
          <a:xfrm>
            <a:off x="685800" y="1481328"/>
            <a:ext cx="1051560" cy="0"/>
          </a:xfrm>
          <a:prstGeom prst="line">
            <a:avLst/>
          </a:prstGeom>
          <a:noFill/>
          <a:ln w="27940">
            <a:solidFill>
              <a:srgbClr val="CF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1" name="Image 1" descr="/mnt/data/ace_media/ppt/media/image2.png">
            <a:extLst>
              <a:ext uri="{FF2B5EF4-FFF2-40B4-BE49-F238E27FC236}">
                <a16:creationId xmlns:a16="http://schemas.microsoft.com/office/drawing/2014/main" id="{2BE82FB9-B8F6-D253-584D-311EE5416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2001399"/>
            <a:ext cx="987552" cy="2870073"/>
          </a:xfrm>
          <a:prstGeom prst="rect">
            <a:avLst/>
          </a:prstGeom>
        </p:spPr>
      </p:pic>
      <p:sp>
        <p:nvSpPr>
          <p:cNvPr id="32" name="Shape 6">
            <a:extLst>
              <a:ext uri="{FF2B5EF4-FFF2-40B4-BE49-F238E27FC236}">
                <a16:creationId xmlns:a16="http://schemas.microsoft.com/office/drawing/2014/main" id="{7E45F9F3-A7B5-C0CA-5D7D-1756601ECE77}"/>
              </a:ext>
            </a:extLst>
          </p:cNvPr>
          <p:cNvSpPr/>
          <p:nvPr/>
        </p:nvSpPr>
        <p:spPr>
          <a:xfrm>
            <a:off x="822960" y="5257800"/>
            <a:ext cx="3063240" cy="74980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7">
            <a:extLst>
              <a:ext uri="{FF2B5EF4-FFF2-40B4-BE49-F238E27FC236}">
                <a16:creationId xmlns:a16="http://schemas.microsoft.com/office/drawing/2014/main" id="{33149369-4820-20B5-25A4-608F43643172}"/>
              </a:ext>
            </a:extLst>
          </p:cNvPr>
          <p:cNvSpPr/>
          <p:nvPr/>
        </p:nvSpPr>
        <p:spPr>
          <a:xfrm>
            <a:off x="822960" y="5257800"/>
            <a:ext cx="73152" cy="749808"/>
          </a:xfrm>
          <a:prstGeom prst="rect">
            <a:avLst/>
          </a:prstGeom>
          <a:solidFill>
            <a:srgbClr val="3F7D3F"/>
          </a:solidFill>
          <a:ln w="12700">
            <a:solidFill>
              <a:srgbClr val="3F7D3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8">
            <a:extLst>
              <a:ext uri="{FF2B5EF4-FFF2-40B4-BE49-F238E27FC236}">
                <a16:creationId xmlns:a16="http://schemas.microsoft.com/office/drawing/2014/main" id="{13CC8A55-5427-591E-6B49-AC36BC7B5BE0}"/>
              </a:ext>
            </a:extLst>
          </p:cNvPr>
          <p:cNvSpPr/>
          <p:nvPr/>
        </p:nvSpPr>
        <p:spPr>
          <a:xfrm>
            <a:off x="1051560" y="5358384"/>
            <a:ext cx="1417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E2F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Original</a:t>
            </a:r>
            <a:endParaRPr lang="en-US" sz="1350" dirty="0"/>
          </a:p>
        </p:txBody>
      </p:sp>
      <p:sp>
        <p:nvSpPr>
          <p:cNvPr id="35" name="Text 9">
            <a:extLst>
              <a:ext uri="{FF2B5EF4-FFF2-40B4-BE49-F238E27FC236}">
                <a16:creationId xmlns:a16="http://schemas.microsoft.com/office/drawing/2014/main" id="{EDB2D546-0712-E776-8C48-81D62C0A972D}"/>
              </a:ext>
            </a:extLst>
          </p:cNvPr>
          <p:cNvSpPr/>
          <p:nvPr/>
        </p:nvSpPr>
        <p:spPr>
          <a:xfrm>
            <a:off x="1051560" y="5623560"/>
            <a:ext cx="2331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Clean, faintly sweet, with bite-sized aloe gel pieces.</a:t>
            </a:r>
            <a:endParaRPr lang="en-US" sz="800" dirty="0"/>
          </a:p>
        </p:txBody>
      </p:sp>
      <p:sp>
        <p:nvSpPr>
          <p:cNvPr id="36" name="Text 10">
            <a:extLst>
              <a:ext uri="{FF2B5EF4-FFF2-40B4-BE49-F238E27FC236}">
                <a16:creationId xmlns:a16="http://schemas.microsoft.com/office/drawing/2014/main" id="{DE167AA1-3DE1-7785-8256-C7DF11A97A49}"/>
              </a:ext>
            </a:extLst>
          </p:cNvPr>
          <p:cNvSpPr/>
          <p:nvPr/>
        </p:nvSpPr>
        <p:spPr>
          <a:xfrm>
            <a:off x="3063240" y="5385816"/>
            <a:ext cx="6217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r">
              <a:buNone/>
            </a:pPr>
            <a:r>
              <a:rPr lang="en-US" sz="780" b="1" dirty="0">
                <a:solidFill>
                  <a:srgbClr val="3F7D3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77 cal  •  500ml</a:t>
            </a:r>
            <a:endParaRPr lang="en-US" sz="780" dirty="0"/>
          </a:p>
        </p:txBody>
      </p:sp>
      <p:pic>
        <p:nvPicPr>
          <p:cNvPr id="37" name="Image 2" descr="/mnt/data/ace_media/ppt/media/image4.png">
            <a:extLst>
              <a:ext uri="{FF2B5EF4-FFF2-40B4-BE49-F238E27FC236}">
                <a16:creationId xmlns:a16="http://schemas.microsoft.com/office/drawing/2014/main" id="{566D252F-A5B3-2E0D-1065-625584D1A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0640" y="2001399"/>
            <a:ext cx="987552" cy="2855202"/>
          </a:xfrm>
          <a:prstGeom prst="rect">
            <a:avLst/>
          </a:prstGeom>
        </p:spPr>
      </p:pic>
      <p:sp>
        <p:nvSpPr>
          <p:cNvPr id="38" name="Shape 11">
            <a:extLst>
              <a:ext uri="{FF2B5EF4-FFF2-40B4-BE49-F238E27FC236}">
                <a16:creationId xmlns:a16="http://schemas.microsoft.com/office/drawing/2014/main" id="{BDE20DB1-3C24-16E0-B2C0-8C2086FBE96F}"/>
              </a:ext>
            </a:extLst>
          </p:cNvPr>
          <p:cNvSpPr/>
          <p:nvPr/>
        </p:nvSpPr>
        <p:spPr>
          <a:xfrm>
            <a:off x="4526280" y="5257800"/>
            <a:ext cx="3063240" cy="74980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Shape 12">
            <a:extLst>
              <a:ext uri="{FF2B5EF4-FFF2-40B4-BE49-F238E27FC236}">
                <a16:creationId xmlns:a16="http://schemas.microsoft.com/office/drawing/2014/main" id="{238AB23F-7AC6-D8F2-B98E-89FEF4DBFDE1}"/>
              </a:ext>
            </a:extLst>
          </p:cNvPr>
          <p:cNvSpPr/>
          <p:nvPr/>
        </p:nvSpPr>
        <p:spPr>
          <a:xfrm>
            <a:off x="4526280" y="5257800"/>
            <a:ext cx="73152" cy="749808"/>
          </a:xfrm>
          <a:prstGeom prst="rect">
            <a:avLst/>
          </a:prstGeom>
          <a:solidFill>
            <a:srgbClr val="9F2E38"/>
          </a:solidFill>
          <a:ln w="12700">
            <a:solidFill>
              <a:srgbClr val="9F2E3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13">
            <a:extLst>
              <a:ext uri="{FF2B5EF4-FFF2-40B4-BE49-F238E27FC236}">
                <a16:creationId xmlns:a16="http://schemas.microsoft.com/office/drawing/2014/main" id="{290E82AC-68FD-D932-4FDC-FF9556A6C15D}"/>
              </a:ext>
            </a:extLst>
          </p:cNvPr>
          <p:cNvSpPr/>
          <p:nvPr/>
        </p:nvSpPr>
        <p:spPr>
          <a:xfrm>
            <a:off x="4754880" y="5358384"/>
            <a:ext cx="1417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E2F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Pomegranate</a:t>
            </a:r>
            <a:endParaRPr lang="en-US" sz="1350" dirty="0"/>
          </a:p>
        </p:txBody>
      </p:sp>
      <p:sp>
        <p:nvSpPr>
          <p:cNvPr id="41" name="Text 14">
            <a:extLst>
              <a:ext uri="{FF2B5EF4-FFF2-40B4-BE49-F238E27FC236}">
                <a16:creationId xmlns:a16="http://schemas.microsoft.com/office/drawing/2014/main" id="{BA1421B2-5C38-DE96-D1BA-671770ADB3FB}"/>
              </a:ext>
            </a:extLst>
          </p:cNvPr>
          <p:cNvSpPr/>
          <p:nvPr/>
        </p:nvSpPr>
        <p:spPr>
          <a:xfrm>
            <a:off x="4754880" y="5623560"/>
            <a:ext cx="2633472" cy="17373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Tart, ruby, and surprisingly dry. Aloe gel keeps it grounded.</a:t>
            </a:r>
            <a:endParaRPr lang="en-US" sz="800" dirty="0"/>
          </a:p>
        </p:txBody>
      </p:sp>
      <p:sp>
        <p:nvSpPr>
          <p:cNvPr id="42" name="Text 15">
            <a:extLst>
              <a:ext uri="{FF2B5EF4-FFF2-40B4-BE49-F238E27FC236}">
                <a16:creationId xmlns:a16="http://schemas.microsoft.com/office/drawing/2014/main" id="{BC642EAB-2AF2-BE8B-2805-1E9EB106978E}"/>
              </a:ext>
            </a:extLst>
          </p:cNvPr>
          <p:cNvSpPr/>
          <p:nvPr/>
        </p:nvSpPr>
        <p:spPr>
          <a:xfrm>
            <a:off x="6766560" y="5385816"/>
            <a:ext cx="6217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r">
              <a:buNone/>
            </a:pPr>
            <a:r>
              <a:rPr lang="en-US" sz="780" b="1" dirty="0">
                <a:solidFill>
                  <a:srgbClr val="9F2E3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71 cal  •  500ml</a:t>
            </a:r>
            <a:endParaRPr lang="en-US" sz="780" dirty="0"/>
          </a:p>
        </p:txBody>
      </p:sp>
      <p:pic>
        <p:nvPicPr>
          <p:cNvPr id="43" name="Image 3" descr="/mnt/data/ace_media/ppt/media/image5.png">
            <a:extLst>
              <a:ext uri="{FF2B5EF4-FFF2-40B4-BE49-F238E27FC236}">
                <a16:creationId xmlns:a16="http://schemas.microsoft.com/office/drawing/2014/main" id="{A1853233-2B86-A3A8-2D2F-CA4109943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3960" y="1993964"/>
            <a:ext cx="987552" cy="2870073"/>
          </a:xfrm>
          <a:prstGeom prst="rect">
            <a:avLst/>
          </a:prstGeom>
        </p:spPr>
      </p:pic>
      <p:sp>
        <p:nvSpPr>
          <p:cNvPr id="44" name="Shape 16">
            <a:extLst>
              <a:ext uri="{FF2B5EF4-FFF2-40B4-BE49-F238E27FC236}">
                <a16:creationId xmlns:a16="http://schemas.microsoft.com/office/drawing/2014/main" id="{0BD9C29A-F643-4B29-CE82-0CF341C0A559}"/>
              </a:ext>
            </a:extLst>
          </p:cNvPr>
          <p:cNvSpPr/>
          <p:nvPr/>
        </p:nvSpPr>
        <p:spPr>
          <a:xfrm>
            <a:off x="8229600" y="5257800"/>
            <a:ext cx="3063240" cy="74980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Shape 17">
            <a:extLst>
              <a:ext uri="{FF2B5EF4-FFF2-40B4-BE49-F238E27FC236}">
                <a16:creationId xmlns:a16="http://schemas.microsoft.com/office/drawing/2014/main" id="{0E1CCF00-0735-3068-8D08-BE30C4A0FBAC}"/>
              </a:ext>
            </a:extLst>
          </p:cNvPr>
          <p:cNvSpPr/>
          <p:nvPr/>
        </p:nvSpPr>
        <p:spPr>
          <a:xfrm>
            <a:off x="8229600" y="5257800"/>
            <a:ext cx="73152" cy="749808"/>
          </a:xfrm>
          <a:prstGeom prst="rect">
            <a:avLst/>
          </a:prstGeom>
          <a:solidFill>
            <a:srgbClr val="F2A900"/>
          </a:solidFill>
          <a:ln w="12700">
            <a:solidFill>
              <a:srgbClr val="F2A9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18">
            <a:extLst>
              <a:ext uri="{FF2B5EF4-FFF2-40B4-BE49-F238E27FC236}">
                <a16:creationId xmlns:a16="http://schemas.microsoft.com/office/drawing/2014/main" id="{8AFB5B74-AFE2-73C1-DA3E-3F056EFDC5E3}"/>
              </a:ext>
            </a:extLst>
          </p:cNvPr>
          <p:cNvSpPr/>
          <p:nvPr/>
        </p:nvSpPr>
        <p:spPr>
          <a:xfrm>
            <a:off x="8458200" y="5358384"/>
            <a:ext cx="1417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E2F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Mango</a:t>
            </a:r>
            <a:endParaRPr lang="en-US" sz="1350" dirty="0"/>
          </a:p>
        </p:txBody>
      </p:sp>
      <p:sp>
        <p:nvSpPr>
          <p:cNvPr id="47" name="Text 19">
            <a:extLst>
              <a:ext uri="{FF2B5EF4-FFF2-40B4-BE49-F238E27FC236}">
                <a16:creationId xmlns:a16="http://schemas.microsoft.com/office/drawing/2014/main" id="{16167FF6-EF52-7DDB-C09C-3A5A87E08EA4}"/>
              </a:ext>
            </a:extLst>
          </p:cNvPr>
          <p:cNvSpPr/>
          <p:nvPr/>
        </p:nvSpPr>
        <p:spPr>
          <a:xfrm>
            <a:off x="8458200" y="5623560"/>
            <a:ext cx="2331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Ripe Alphonso character, with vitamin C and the same low-sugar profile.</a:t>
            </a:r>
            <a:endParaRPr lang="en-US" sz="800" dirty="0"/>
          </a:p>
        </p:txBody>
      </p:sp>
      <p:sp>
        <p:nvSpPr>
          <p:cNvPr id="48" name="Text 20">
            <a:extLst>
              <a:ext uri="{FF2B5EF4-FFF2-40B4-BE49-F238E27FC236}">
                <a16:creationId xmlns:a16="http://schemas.microsoft.com/office/drawing/2014/main" id="{597C9F72-937A-E73F-FD59-76C2B72B91E9}"/>
              </a:ext>
            </a:extLst>
          </p:cNvPr>
          <p:cNvSpPr/>
          <p:nvPr/>
        </p:nvSpPr>
        <p:spPr>
          <a:xfrm>
            <a:off x="10469880" y="5385816"/>
            <a:ext cx="6217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r">
              <a:buNone/>
            </a:pPr>
            <a:r>
              <a:rPr lang="en-US" sz="780" b="1" dirty="0">
                <a:solidFill>
                  <a:srgbClr val="F2A9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71 cal  •  500ml</a:t>
            </a:r>
            <a:endParaRPr lang="en-US" sz="780" dirty="0"/>
          </a:p>
        </p:txBody>
      </p:sp>
      <p:sp>
        <p:nvSpPr>
          <p:cNvPr id="49" name="Shape 21">
            <a:extLst>
              <a:ext uri="{FF2B5EF4-FFF2-40B4-BE49-F238E27FC236}">
                <a16:creationId xmlns:a16="http://schemas.microsoft.com/office/drawing/2014/main" id="{AE02D94E-D723-3AF7-5110-BA6ACAFC8D86}"/>
              </a:ext>
            </a:extLst>
          </p:cNvPr>
          <p:cNvSpPr/>
          <p:nvPr/>
        </p:nvSpPr>
        <p:spPr>
          <a:xfrm>
            <a:off x="502920" y="6327648"/>
            <a:ext cx="11155680" cy="0"/>
          </a:xfrm>
          <a:prstGeom prst="line">
            <a:avLst/>
          </a:prstGeom>
          <a:noFill/>
          <a:ln w="10160">
            <a:solidFill>
              <a:srgbClr val="D8E6D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 22">
            <a:extLst>
              <a:ext uri="{FF2B5EF4-FFF2-40B4-BE49-F238E27FC236}">
                <a16:creationId xmlns:a16="http://schemas.microsoft.com/office/drawing/2014/main" id="{ACF19FC5-C6AD-90AD-3F74-7A927FFD16D8}"/>
              </a:ext>
            </a:extLst>
          </p:cNvPr>
          <p:cNvSpPr/>
          <p:nvPr/>
        </p:nvSpPr>
        <p:spPr>
          <a:xfrm>
            <a:off x="548640" y="6446520"/>
            <a:ext cx="2834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80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Tonic &amp; Lee  |  ACE Aloe</a:t>
            </a:r>
            <a:endParaRPr lang="en-US" sz="780" dirty="0"/>
          </a:p>
        </p:txBody>
      </p:sp>
      <p:sp>
        <p:nvSpPr>
          <p:cNvPr id="51" name="Text 23">
            <a:extLst>
              <a:ext uri="{FF2B5EF4-FFF2-40B4-BE49-F238E27FC236}">
                <a16:creationId xmlns:a16="http://schemas.microsoft.com/office/drawing/2014/main" id="{BE75B83A-06BF-655D-8B83-72BAF302FD31}"/>
              </a:ext>
            </a:extLst>
          </p:cNvPr>
          <p:cNvSpPr/>
          <p:nvPr/>
        </p:nvSpPr>
        <p:spPr>
          <a:xfrm>
            <a:off x="11155680" y="6419088"/>
            <a:ext cx="502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FA06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9A677-931B-6334-94BD-951055934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0" descr="/mnt/data/ace_media/bg_hero_light.png">
            <a:extLst>
              <a:ext uri="{FF2B5EF4-FFF2-40B4-BE49-F238E27FC236}">
                <a16:creationId xmlns:a16="http://schemas.microsoft.com/office/drawing/2014/main" id="{45A2FB24-E63A-5F7D-42AC-B7D4A3C60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25" name="Text 0">
            <a:extLst>
              <a:ext uri="{FF2B5EF4-FFF2-40B4-BE49-F238E27FC236}">
                <a16:creationId xmlns:a16="http://schemas.microsoft.com/office/drawing/2014/main" id="{BFBC252E-AE60-CF37-EDAB-01F68C51A77F}"/>
              </a:ext>
            </a:extLst>
          </p:cNvPr>
          <p:cNvSpPr/>
          <p:nvPr/>
        </p:nvSpPr>
        <p:spPr>
          <a:xfrm>
            <a:off x="685800" y="502920"/>
            <a:ext cx="76809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E2F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Three flavors. Real aloe gel in bottle.</a:t>
            </a:r>
            <a:endParaRPr lang="en-US" sz="2600" dirty="0"/>
          </a:p>
        </p:txBody>
      </p:sp>
      <p:sp>
        <p:nvSpPr>
          <p:cNvPr id="26" name="Text 1">
            <a:extLst>
              <a:ext uri="{FF2B5EF4-FFF2-40B4-BE49-F238E27FC236}">
                <a16:creationId xmlns:a16="http://schemas.microsoft.com/office/drawing/2014/main" id="{A76F1F71-3050-E47D-F359-1F006E0FDBA5}"/>
              </a:ext>
            </a:extLst>
          </p:cNvPr>
          <p:cNvSpPr/>
          <p:nvPr/>
        </p:nvSpPr>
        <p:spPr>
          <a:xfrm>
            <a:off x="704088" y="1051560"/>
            <a:ext cx="7635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Each flavor keeps the aloe gel texture and low-sugar positioning while giving shoppers a clear choice.</a:t>
            </a:r>
            <a:endParaRPr lang="en-US" sz="1250" dirty="0"/>
          </a:p>
        </p:txBody>
      </p:sp>
      <p:sp>
        <p:nvSpPr>
          <p:cNvPr id="27" name="Shape 2">
            <a:extLst>
              <a:ext uri="{FF2B5EF4-FFF2-40B4-BE49-F238E27FC236}">
                <a16:creationId xmlns:a16="http://schemas.microsoft.com/office/drawing/2014/main" id="{4C99D726-E9EE-C606-B6C1-79F642B74E2C}"/>
              </a:ext>
            </a:extLst>
          </p:cNvPr>
          <p:cNvSpPr/>
          <p:nvPr/>
        </p:nvSpPr>
        <p:spPr>
          <a:xfrm>
            <a:off x="685800" y="1481328"/>
            <a:ext cx="1051560" cy="0"/>
          </a:xfrm>
          <a:prstGeom prst="line">
            <a:avLst/>
          </a:prstGeom>
          <a:noFill/>
          <a:ln w="27940">
            <a:solidFill>
              <a:srgbClr val="CF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1" name="Image 1" descr="/mnt/data/ace_media/ppt/media/image6.png">
            <a:extLst>
              <a:ext uri="{FF2B5EF4-FFF2-40B4-BE49-F238E27FC236}">
                <a16:creationId xmlns:a16="http://schemas.microsoft.com/office/drawing/2014/main" id="{BB1FA639-F1E4-C7E7-66FA-E22363655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920" y="1691640"/>
            <a:ext cx="939800" cy="3383280"/>
          </a:xfrm>
          <a:prstGeom prst="rect">
            <a:avLst/>
          </a:prstGeom>
        </p:spPr>
      </p:pic>
      <p:sp>
        <p:nvSpPr>
          <p:cNvPr id="32" name="Shape 6">
            <a:extLst>
              <a:ext uri="{FF2B5EF4-FFF2-40B4-BE49-F238E27FC236}">
                <a16:creationId xmlns:a16="http://schemas.microsoft.com/office/drawing/2014/main" id="{320AA017-FE86-7AB4-8B30-CB0774E861FC}"/>
              </a:ext>
            </a:extLst>
          </p:cNvPr>
          <p:cNvSpPr/>
          <p:nvPr/>
        </p:nvSpPr>
        <p:spPr>
          <a:xfrm>
            <a:off x="822960" y="5257800"/>
            <a:ext cx="3063240" cy="74980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3" name="Shape 7">
            <a:extLst>
              <a:ext uri="{FF2B5EF4-FFF2-40B4-BE49-F238E27FC236}">
                <a16:creationId xmlns:a16="http://schemas.microsoft.com/office/drawing/2014/main" id="{D5F8D89C-2A0B-C99E-B015-175A952D8795}"/>
              </a:ext>
            </a:extLst>
          </p:cNvPr>
          <p:cNvSpPr/>
          <p:nvPr/>
        </p:nvSpPr>
        <p:spPr>
          <a:xfrm>
            <a:off x="822960" y="5257800"/>
            <a:ext cx="73152" cy="749808"/>
          </a:xfrm>
          <a:prstGeom prst="rect">
            <a:avLst/>
          </a:prstGeom>
          <a:solidFill>
            <a:srgbClr val="3F7D3F"/>
          </a:solidFill>
          <a:ln w="12700">
            <a:solidFill>
              <a:srgbClr val="3F7D3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8">
            <a:extLst>
              <a:ext uri="{FF2B5EF4-FFF2-40B4-BE49-F238E27FC236}">
                <a16:creationId xmlns:a16="http://schemas.microsoft.com/office/drawing/2014/main" id="{24AEC52E-5052-2946-0A54-B9417F8F18E6}"/>
              </a:ext>
            </a:extLst>
          </p:cNvPr>
          <p:cNvSpPr/>
          <p:nvPr/>
        </p:nvSpPr>
        <p:spPr>
          <a:xfrm>
            <a:off x="1051560" y="5358384"/>
            <a:ext cx="1417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E2F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Original</a:t>
            </a:r>
            <a:endParaRPr lang="en-US" sz="1350" dirty="0"/>
          </a:p>
        </p:txBody>
      </p:sp>
      <p:sp>
        <p:nvSpPr>
          <p:cNvPr id="35" name="Text 9">
            <a:extLst>
              <a:ext uri="{FF2B5EF4-FFF2-40B4-BE49-F238E27FC236}">
                <a16:creationId xmlns:a16="http://schemas.microsoft.com/office/drawing/2014/main" id="{36D06EF5-AE25-70B0-F545-054E3FEFDA91}"/>
              </a:ext>
            </a:extLst>
          </p:cNvPr>
          <p:cNvSpPr/>
          <p:nvPr/>
        </p:nvSpPr>
        <p:spPr>
          <a:xfrm>
            <a:off x="1051560" y="5623560"/>
            <a:ext cx="2331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Clean, faintly sweet, with bite-sized aloe gel pieces.</a:t>
            </a:r>
            <a:endParaRPr lang="en-US" sz="800" dirty="0"/>
          </a:p>
        </p:txBody>
      </p:sp>
      <p:sp>
        <p:nvSpPr>
          <p:cNvPr id="36" name="Text 10">
            <a:extLst>
              <a:ext uri="{FF2B5EF4-FFF2-40B4-BE49-F238E27FC236}">
                <a16:creationId xmlns:a16="http://schemas.microsoft.com/office/drawing/2014/main" id="{3D46F95F-F07B-E5FA-A612-0E3FF7B75E4E}"/>
              </a:ext>
            </a:extLst>
          </p:cNvPr>
          <p:cNvSpPr/>
          <p:nvPr/>
        </p:nvSpPr>
        <p:spPr>
          <a:xfrm>
            <a:off x="3063240" y="5385816"/>
            <a:ext cx="6217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r">
              <a:buNone/>
            </a:pPr>
            <a:r>
              <a:rPr lang="en-US" sz="780" b="1" dirty="0">
                <a:solidFill>
                  <a:srgbClr val="3F7D3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231 cal  •  1.5L</a:t>
            </a:r>
            <a:endParaRPr lang="en-US" sz="780" dirty="0"/>
          </a:p>
        </p:txBody>
      </p:sp>
      <p:pic>
        <p:nvPicPr>
          <p:cNvPr id="37" name="Image 2" descr="/mnt/data/ace_media/ppt/media/image7.png">
            <a:extLst>
              <a:ext uri="{FF2B5EF4-FFF2-40B4-BE49-F238E27FC236}">
                <a16:creationId xmlns:a16="http://schemas.microsoft.com/office/drawing/2014/main" id="{8024C78A-844D-9770-5B8C-5BA83E557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8648" y="1691640"/>
            <a:ext cx="926985" cy="3383280"/>
          </a:xfrm>
          <a:prstGeom prst="rect">
            <a:avLst/>
          </a:prstGeom>
        </p:spPr>
      </p:pic>
      <p:sp>
        <p:nvSpPr>
          <p:cNvPr id="38" name="Shape 11">
            <a:extLst>
              <a:ext uri="{FF2B5EF4-FFF2-40B4-BE49-F238E27FC236}">
                <a16:creationId xmlns:a16="http://schemas.microsoft.com/office/drawing/2014/main" id="{C16D966D-B51A-99AB-CAC8-57A5685795F6}"/>
              </a:ext>
            </a:extLst>
          </p:cNvPr>
          <p:cNvSpPr/>
          <p:nvPr/>
        </p:nvSpPr>
        <p:spPr>
          <a:xfrm>
            <a:off x="4526280" y="5257800"/>
            <a:ext cx="3063240" cy="74980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9" name="Shape 12">
            <a:extLst>
              <a:ext uri="{FF2B5EF4-FFF2-40B4-BE49-F238E27FC236}">
                <a16:creationId xmlns:a16="http://schemas.microsoft.com/office/drawing/2014/main" id="{0241B449-4D23-912E-AC65-675706D4CA5D}"/>
              </a:ext>
            </a:extLst>
          </p:cNvPr>
          <p:cNvSpPr/>
          <p:nvPr/>
        </p:nvSpPr>
        <p:spPr>
          <a:xfrm>
            <a:off x="4526280" y="5257800"/>
            <a:ext cx="73152" cy="749808"/>
          </a:xfrm>
          <a:prstGeom prst="rect">
            <a:avLst/>
          </a:prstGeom>
          <a:solidFill>
            <a:srgbClr val="9F2E38"/>
          </a:solidFill>
          <a:ln w="12700">
            <a:solidFill>
              <a:srgbClr val="9F2E3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13">
            <a:extLst>
              <a:ext uri="{FF2B5EF4-FFF2-40B4-BE49-F238E27FC236}">
                <a16:creationId xmlns:a16="http://schemas.microsoft.com/office/drawing/2014/main" id="{0304B468-3A6A-DB81-4447-3121E459F9CF}"/>
              </a:ext>
            </a:extLst>
          </p:cNvPr>
          <p:cNvSpPr/>
          <p:nvPr/>
        </p:nvSpPr>
        <p:spPr>
          <a:xfrm>
            <a:off x="4754880" y="5358384"/>
            <a:ext cx="1417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E2F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Pomegranate</a:t>
            </a:r>
            <a:endParaRPr lang="en-US" sz="1350" dirty="0"/>
          </a:p>
        </p:txBody>
      </p:sp>
      <p:sp>
        <p:nvSpPr>
          <p:cNvPr id="41" name="Text 14">
            <a:extLst>
              <a:ext uri="{FF2B5EF4-FFF2-40B4-BE49-F238E27FC236}">
                <a16:creationId xmlns:a16="http://schemas.microsoft.com/office/drawing/2014/main" id="{0C858AD0-A021-B4C4-435D-A66098281008}"/>
              </a:ext>
            </a:extLst>
          </p:cNvPr>
          <p:cNvSpPr/>
          <p:nvPr/>
        </p:nvSpPr>
        <p:spPr>
          <a:xfrm>
            <a:off x="4754880" y="5623560"/>
            <a:ext cx="263347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Tart, ruby, and surprisingly dry. Aloe gel keeps it grounded.</a:t>
            </a:r>
            <a:endParaRPr lang="en-US" sz="800" dirty="0"/>
          </a:p>
        </p:txBody>
      </p:sp>
      <p:sp>
        <p:nvSpPr>
          <p:cNvPr id="42" name="Text 15">
            <a:extLst>
              <a:ext uri="{FF2B5EF4-FFF2-40B4-BE49-F238E27FC236}">
                <a16:creationId xmlns:a16="http://schemas.microsoft.com/office/drawing/2014/main" id="{56D839F6-BC9E-4459-3333-07DF91752486}"/>
              </a:ext>
            </a:extLst>
          </p:cNvPr>
          <p:cNvSpPr/>
          <p:nvPr/>
        </p:nvSpPr>
        <p:spPr>
          <a:xfrm>
            <a:off x="6766560" y="5385816"/>
            <a:ext cx="6217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r">
              <a:buNone/>
            </a:pPr>
            <a:r>
              <a:rPr lang="en-US" sz="780" b="1" dirty="0">
                <a:solidFill>
                  <a:srgbClr val="9F2E3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213 cal  •  1.5L</a:t>
            </a:r>
            <a:endParaRPr lang="en-US" sz="780" dirty="0"/>
          </a:p>
        </p:txBody>
      </p:sp>
      <p:pic>
        <p:nvPicPr>
          <p:cNvPr id="43" name="Image 3" descr="/mnt/data/ace_media/ppt/media/image8.png">
            <a:extLst>
              <a:ext uri="{FF2B5EF4-FFF2-40B4-BE49-F238E27FC236}">
                <a16:creationId xmlns:a16="http://schemas.microsoft.com/office/drawing/2014/main" id="{20011E5E-BE67-DAD6-043B-33308F0D9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9735" y="1691640"/>
            <a:ext cx="871451" cy="3383280"/>
          </a:xfrm>
          <a:prstGeom prst="rect">
            <a:avLst/>
          </a:prstGeom>
        </p:spPr>
      </p:pic>
      <p:sp>
        <p:nvSpPr>
          <p:cNvPr id="44" name="Shape 16">
            <a:extLst>
              <a:ext uri="{FF2B5EF4-FFF2-40B4-BE49-F238E27FC236}">
                <a16:creationId xmlns:a16="http://schemas.microsoft.com/office/drawing/2014/main" id="{3BDE5235-9F6D-3046-D20B-1207EC1999D6}"/>
              </a:ext>
            </a:extLst>
          </p:cNvPr>
          <p:cNvSpPr/>
          <p:nvPr/>
        </p:nvSpPr>
        <p:spPr>
          <a:xfrm>
            <a:off x="8229600" y="5257800"/>
            <a:ext cx="3063240" cy="74980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5" name="Shape 17">
            <a:extLst>
              <a:ext uri="{FF2B5EF4-FFF2-40B4-BE49-F238E27FC236}">
                <a16:creationId xmlns:a16="http://schemas.microsoft.com/office/drawing/2014/main" id="{266F3334-79D2-0B03-7EA0-BEB588E6F81F}"/>
              </a:ext>
            </a:extLst>
          </p:cNvPr>
          <p:cNvSpPr/>
          <p:nvPr/>
        </p:nvSpPr>
        <p:spPr>
          <a:xfrm>
            <a:off x="8229600" y="5257800"/>
            <a:ext cx="73152" cy="749808"/>
          </a:xfrm>
          <a:prstGeom prst="rect">
            <a:avLst/>
          </a:prstGeom>
          <a:solidFill>
            <a:srgbClr val="F2A900"/>
          </a:solidFill>
          <a:ln w="12700">
            <a:solidFill>
              <a:srgbClr val="F2A9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18">
            <a:extLst>
              <a:ext uri="{FF2B5EF4-FFF2-40B4-BE49-F238E27FC236}">
                <a16:creationId xmlns:a16="http://schemas.microsoft.com/office/drawing/2014/main" id="{6B701829-09F3-7C3B-5DFF-1628374B298A}"/>
              </a:ext>
            </a:extLst>
          </p:cNvPr>
          <p:cNvSpPr/>
          <p:nvPr/>
        </p:nvSpPr>
        <p:spPr>
          <a:xfrm>
            <a:off x="8458200" y="5358384"/>
            <a:ext cx="1417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E2F2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Mango</a:t>
            </a:r>
            <a:endParaRPr lang="en-US" sz="1350" dirty="0"/>
          </a:p>
        </p:txBody>
      </p:sp>
      <p:sp>
        <p:nvSpPr>
          <p:cNvPr id="47" name="Text 19">
            <a:extLst>
              <a:ext uri="{FF2B5EF4-FFF2-40B4-BE49-F238E27FC236}">
                <a16:creationId xmlns:a16="http://schemas.microsoft.com/office/drawing/2014/main" id="{FE9249D5-6B0A-8928-1186-E7B8D0036FB5}"/>
              </a:ext>
            </a:extLst>
          </p:cNvPr>
          <p:cNvSpPr/>
          <p:nvPr/>
        </p:nvSpPr>
        <p:spPr>
          <a:xfrm>
            <a:off x="8458200" y="5623560"/>
            <a:ext cx="23317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800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Ripe Alphonso character, with vitamin C and the same low-sugar profile.</a:t>
            </a:r>
            <a:endParaRPr lang="en-US" sz="800" dirty="0"/>
          </a:p>
        </p:txBody>
      </p:sp>
      <p:sp>
        <p:nvSpPr>
          <p:cNvPr id="48" name="Text 20">
            <a:extLst>
              <a:ext uri="{FF2B5EF4-FFF2-40B4-BE49-F238E27FC236}">
                <a16:creationId xmlns:a16="http://schemas.microsoft.com/office/drawing/2014/main" id="{F93C35A8-8B7C-F30D-0B98-8CCBC63FA571}"/>
              </a:ext>
            </a:extLst>
          </p:cNvPr>
          <p:cNvSpPr/>
          <p:nvPr/>
        </p:nvSpPr>
        <p:spPr>
          <a:xfrm>
            <a:off x="10469880" y="5385816"/>
            <a:ext cx="6217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 algn="r">
              <a:buNone/>
            </a:pPr>
            <a:r>
              <a:rPr lang="en-US" sz="780" b="1" dirty="0">
                <a:solidFill>
                  <a:srgbClr val="F2A90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213 cal  •  1.5L</a:t>
            </a:r>
            <a:endParaRPr lang="en-US" sz="780" dirty="0"/>
          </a:p>
        </p:txBody>
      </p:sp>
      <p:sp>
        <p:nvSpPr>
          <p:cNvPr id="49" name="Shape 21">
            <a:extLst>
              <a:ext uri="{FF2B5EF4-FFF2-40B4-BE49-F238E27FC236}">
                <a16:creationId xmlns:a16="http://schemas.microsoft.com/office/drawing/2014/main" id="{FDBF63C4-6734-8135-EDC8-465B1F2A5862}"/>
              </a:ext>
            </a:extLst>
          </p:cNvPr>
          <p:cNvSpPr/>
          <p:nvPr/>
        </p:nvSpPr>
        <p:spPr>
          <a:xfrm>
            <a:off x="502920" y="6327648"/>
            <a:ext cx="11155680" cy="0"/>
          </a:xfrm>
          <a:prstGeom prst="line">
            <a:avLst/>
          </a:prstGeom>
          <a:noFill/>
          <a:ln w="10160">
            <a:solidFill>
              <a:srgbClr val="D8E6D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 22">
            <a:extLst>
              <a:ext uri="{FF2B5EF4-FFF2-40B4-BE49-F238E27FC236}">
                <a16:creationId xmlns:a16="http://schemas.microsoft.com/office/drawing/2014/main" id="{7FD19C18-7DA9-3A19-1349-6A02297B67BD}"/>
              </a:ext>
            </a:extLst>
          </p:cNvPr>
          <p:cNvSpPr/>
          <p:nvPr/>
        </p:nvSpPr>
        <p:spPr>
          <a:xfrm>
            <a:off x="548640" y="6446520"/>
            <a:ext cx="28346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80" dirty="0">
                <a:solidFill>
                  <a:srgbClr val="5C6D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Tonic &amp; Lee  |  ACE Aloe</a:t>
            </a:r>
            <a:endParaRPr lang="en-US" sz="780" dirty="0"/>
          </a:p>
        </p:txBody>
      </p:sp>
      <p:sp>
        <p:nvSpPr>
          <p:cNvPr id="51" name="Text 23">
            <a:extLst>
              <a:ext uri="{FF2B5EF4-FFF2-40B4-BE49-F238E27FC236}">
                <a16:creationId xmlns:a16="http://schemas.microsoft.com/office/drawing/2014/main" id="{48C1066B-68DE-5FB7-9366-84440822042D}"/>
              </a:ext>
            </a:extLst>
          </p:cNvPr>
          <p:cNvSpPr/>
          <p:nvPr/>
        </p:nvSpPr>
        <p:spPr>
          <a:xfrm>
            <a:off x="11155680" y="6419088"/>
            <a:ext cx="5029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b="1" dirty="0">
                <a:solidFill>
                  <a:srgbClr val="6FA06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4912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/mnt/data/ace_media/bg_hero_light.png">
            <a:extLst>
              <a:ext uri="{FF2B5EF4-FFF2-40B4-BE49-F238E27FC236}">
                <a16:creationId xmlns:a16="http://schemas.microsoft.com/office/drawing/2014/main" id="{C8C4969A-E75D-6778-724E-C5BDDF403B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" b="25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0" y="6123215"/>
            <a:ext cx="12191695" cy="4844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spc="300" dirty="0">
                <a:solidFill>
                  <a:srgbClr val="102C22"/>
                </a:solidFill>
                <a:hlinkClick r:id="rId4"/>
              </a:rPr>
              <a:t>richlaitinen@tonicnlees.com</a:t>
            </a:r>
            <a:endParaRPr lang="en-US" sz="1600" b="1" spc="300" dirty="0">
              <a:solidFill>
                <a:srgbClr val="102C22"/>
              </a:solidFill>
            </a:endParaRPr>
          </a:p>
          <a:p>
            <a:pPr marL="0" indent="0" algn="ctr">
              <a:buNone/>
            </a:pPr>
            <a:r>
              <a:rPr lang="en-US" sz="1600" b="1" spc="300" dirty="0">
                <a:solidFill>
                  <a:srgbClr val="102C22"/>
                </a:solidFill>
              </a:rPr>
              <a:t>661-674-5756</a:t>
            </a:r>
            <a:endParaRPr lang="en-US" sz="1600" spc="300" dirty="0"/>
          </a:p>
        </p:txBody>
      </p:sp>
      <p:sp>
        <p:nvSpPr>
          <p:cNvPr id="4" name="Shape 0">
            <a:extLst>
              <a:ext uri="{FF2B5EF4-FFF2-40B4-BE49-F238E27FC236}">
                <a16:creationId xmlns:a16="http://schemas.microsoft.com/office/drawing/2014/main" id="{FE36ABA4-8077-03B9-C409-3635E16D6A87}"/>
              </a:ext>
            </a:extLst>
          </p:cNvPr>
          <p:cNvSpPr/>
          <p:nvPr/>
        </p:nvSpPr>
        <p:spPr>
          <a:xfrm>
            <a:off x="2834640" y="0"/>
            <a:ext cx="6537960" cy="4434840"/>
          </a:xfrm>
          <a:prstGeom prst="roundRect">
            <a:avLst/>
          </a:prstGeom>
          <a:solidFill>
            <a:srgbClr val="FFFFFF">
              <a:alpha val="98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1">
            <a:extLst>
              <a:ext uri="{FF2B5EF4-FFF2-40B4-BE49-F238E27FC236}">
                <a16:creationId xmlns:a16="http://schemas.microsoft.com/office/drawing/2014/main" id="{A09333B9-7F23-71E3-9DE4-79F3F49150F2}"/>
              </a:ext>
            </a:extLst>
          </p:cNvPr>
          <p:cNvSpPr/>
          <p:nvPr/>
        </p:nvSpPr>
        <p:spPr>
          <a:xfrm>
            <a:off x="3474720" y="1030332"/>
            <a:ext cx="52578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700" b="1" dirty="0">
                <a:solidFill>
                  <a:srgbClr val="0E2F2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Thank You</a:t>
            </a:r>
            <a:endParaRPr lang="en-US" sz="3700" dirty="0"/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C11B8DBF-2DBE-C7BC-2933-35478625CE76}"/>
              </a:ext>
            </a:extLst>
          </p:cNvPr>
          <p:cNvSpPr/>
          <p:nvPr/>
        </p:nvSpPr>
        <p:spPr>
          <a:xfrm>
            <a:off x="5257800" y="1853292"/>
            <a:ext cx="1691640" cy="0"/>
          </a:xfrm>
          <a:prstGeom prst="line">
            <a:avLst/>
          </a:prstGeom>
          <a:noFill/>
          <a:ln w="30480">
            <a:solidFill>
              <a:srgbClr val="CFA34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7137AEB3-ADA8-F4D0-31DE-142C287A0D38}"/>
              </a:ext>
            </a:extLst>
          </p:cNvPr>
          <p:cNvSpPr/>
          <p:nvPr/>
        </p:nvSpPr>
        <p:spPr>
          <a:xfrm>
            <a:off x="3703320" y="2219052"/>
            <a:ext cx="4800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3F7D3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ACE Aloe</a:t>
            </a:r>
            <a:endParaRPr lang="en-US" sz="2200" dirty="0"/>
          </a:p>
        </p:txBody>
      </p:sp>
      <p:pic>
        <p:nvPicPr>
          <p:cNvPr id="7" name="Image 1" descr="/mnt/data/tonic_assets/aloe-bott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879" y="2791052"/>
            <a:ext cx="1085481" cy="31546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543</Words>
  <Application>Microsoft Office PowerPoint</Application>
  <PresentationFormat>Widescreen</PresentationFormat>
  <Paragraphs>90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 Aloe — Integrated Presentation</dc:title>
  <dc:subject>ACE Aloe presentation with integrated cover page concepts</dc:subject>
  <dc:creator>OpenAI</dc:creator>
  <cp:lastModifiedBy>J Erle Hoffman</cp:lastModifiedBy>
  <cp:revision>4</cp:revision>
  <dcterms:created xsi:type="dcterms:W3CDTF">2026-05-12T17:39:56Z</dcterms:created>
  <dcterms:modified xsi:type="dcterms:W3CDTF">2026-07-03T17:29:07Z</dcterms:modified>
</cp:coreProperties>
</file>